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97902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C1FF-E2F4-4AF0-8BDE-D2B4DC76F391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945-67BC-4507-BDCF-878E41878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4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C1FF-E2F4-4AF0-8BDE-D2B4DC76F391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B0945-67BC-4507-BDCF-878E41878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65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C00000"/>
                </a:solidFill>
              </a:rPr>
              <a:t>Урок мужества</a:t>
            </a:r>
            <a:r>
              <a:rPr lang="ru-RU" sz="6600" b="1" smtClean="0">
                <a:solidFill>
                  <a:srgbClr val="C00000"/>
                </a:solidFill>
              </a:rPr>
              <a:t/>
            </a:r>
            <a:br>
              <a:rPr lang="ru-RU" sz="6600" b="1" smtClean="0">
                <a:solidFill>
                  <a:srgbClr val="C00000"/>
                </a:solidFill>
              </a:rPr>
            </a:br>
            <a:r>
              <a:rPr lang="ru-RU" sz="6600" b="1" smtClean="0">
                <a:solidFill>
                  <a:srgbClr val="C00000"/>
                </a:solidFill>
              </a:rPr>
              <a:t/>
            </a:r>
            <a:br>
              <a:rPr lang="ru-RU" sz="6600" b="1" smtClean="0">
                <a:solidFill>
                  <a:srgbClr val="C00000"/>
                </a:solidFill>
              </a:rPr>
            </a:br>
            <a:r>
              <a:rPr lang="ru-RU" sz="6600" b="1" smtClean="0">
                <a:solidFill>
                  <a:srgbClr val="C00000"/>
                </a:solidFill>
              </a:rPr>
              <a:t>Наш няндомский Герой</a:t>
            </a:r>
            <a:br>
              <a:rPr lang="ru-RU" sz="6600" b="1" smtClean="0">
                <a:solidFill>
                  <a:srgbClr val="C00000"/>
                </a:solidFill>
              </a:rPr>
            </a:br>
            <a:r>
              <a:rPr lang="ru-RU" sz="6600" b="1" smtClean="0">
                <a:solidFill>
                  <a:srgbClr val="C00000"/>
                </a:solidFill>
              </a:rPr>
              <a:t/>
            </a:r>
            <a:br>
              <a:rPr lang="ru-RU" sz="6600" b="1" smtClean="0">
                <a:solidFill>
                  <a:srgbClr val="C00000"/>
                </a:solidFill>
              </a:rPr>
            </a:br>
            <a:r>
              <a:rPr lang="ru-RU" sz="6600" b="1" smtClean="0">
                <a:solidFill>
                  <a:srgbClr val="C00000"/>
                </a:solidFill>
              </a:rPr>
              <a:t/>
            </a:r>
            <a:br>
              <a:rPr lang="ru-RU" sz="6600" b="1" smtClean="0">
                <a:solidFill>
                  <a:srgbClr val="C00000"/>
                </a:solidFill>
              </a:rPr>
            </a:br>
            <a:r>
              <a:rPr lang="ru-RU" sz="2000" b="1" smtClean="0">
                <a:solidFill>
                  <a:srgbClr val="C00000"/>
                </a:solidFill>
              </a:rPr>
              <a:t>Архангельск</a:t>
            </a:r>
            <a:br>
              <a:rPr lang="ru-RU" sz="2000" b="1" smtClean="0">
                <a:solidFill>
                  <a:srgbClr val="C00000"/>
                </a:solidFill>
              </a:rPr>
            </a:br>
            <a:r>
              <a:rPr lang="ru-RU" sz="2000" b="1" smtClean="0">
                <a:solidFill>
                  <a:srgbClr val="C00000"/>
                </a:solidFill>
              </a:rPr>
              <a:t>2026</a:t>
            </a:r>
            <a:r>
              <a:rPr lang="ru-RU" b="1" smtClean="0">
                <a:solidFill>
                  <a:srgbClr val="C00000"/>
                </a:solidFill>
              </a:rPr>
              <a:t/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/>
            </a:r>
            <a:br>
              <a:rPr lang="ru-RU" b="1" smtClean="0">
                <a:solidFill>
                  <a:srgbClr val="C00000"/>
                </a:solidFill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3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Подвиг Героя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69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Память о Герое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15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Спасибо за внимание</a:t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/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/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sz="2700" b="1" smtClean="0">
                <a:solidFill>
                  <a:srgbClr val="C00000"/>
                </a:solidFill>
              </a:rPr>
              <a:t>с уважением к памяти Героев, центр «Патриот»</a:t>
            </a: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Герой России</a:t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>Сергей Вячеславович Ванеев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11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C00000"/>
                </a:solidFill>
              </a:rPr>
              <a:t>Озорной мальчик из многодетной семьи</a:t>
            </a:r>
            <a:r>
              <a:rPr lang="ru-RU" sz="3200" smtClean="0"/>
              <a:t> 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91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Фильм</a:t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/>
            </a:r>
            <a:br>
              <a:rPr lang="ru-RU" b="1" smtClean="0">
                <a:solidFill>
                  <a:srgbClr val="C00000"/>
                </a:solidFill>
              </a:rPr>
            </a:br>
            <a:r>
              <a:rPr lang="ru-RU" b="1" smtClean="0">
                <a:solidFill>
                  <a:srgbClr val="C00000"/>
                </a:solidFill>
              </a:rPr>
              <a:t>о Герое России Сергее Ванееве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27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Семья – главная ценность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32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Служу России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27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Как и почему началась специальная военная операция?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60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Награда для Героя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1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Позывной «Малой»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667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Урок мужества  Наш няндомский Герой   Архангельск 2026  </vt:lpstr>
      <vt:lpstr>Герой России Сергей Вячеславович Ванеев</vt:lpstr>
      <vt:lpstr>Озорной мальчик из многодетной семьи </vt:lpstr>
      <vt:lpstr>Фильм  о Герое России Сергее Ванееве</vt:lpstr>
      <vt:lpstr>Семья – главная ценность</vt:lpstr>
      <vt:lpstr>Служу России</vt:lpstr>
      <vt:lpstr>Как и почему началась специальная военная операция?</vt:lpstr>
      <vt:lpstr>Награда для Героя</vt:lpstr>
      <vt:lpstr>Позывной «Малой»</vt:lpstr>
      <vt:lpstr>Подвиг Героя</vt:lpstr>
      <vt:lpstr>Память о Герое</vt:lpstr>
      <vt:lpstr>Спасибо за внимание   с уважением к памяти Героев, центр «Патриот»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мужества  Наш няндомский Герой   Архангельск 2026  </dc:title>
  <dc:creator>PatrUser</dc:creator>
  <cp:lastModifiedBy>PatrUser</cp:lastModifiedBy>
  <cp:revision>1</cp:revision>
  <dcterms:created xsi:type="dcterms:W3CDTF">2026-03-05T08:19:44Z</dcterms:created>
  <dcterms:modified xsi:type="dcterms:W3CDTF">2026-03-05T08:19:44Z</dcterms:modified>
</cp:coreProperties>
</file>