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7" r:id="rId9"/>
    <p:sldId id="266" r:id="rId10"/>
    <p:sldId id="268" r:id="rId11"/>
    <p:sldId id="269" r:id="rId12"/>
    <p:sldId id="270" r:id="rId13"/>
    <p:sldId id="272" r:id="rId14"/>
    <p:sldId id="271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04664"/>
            <a:ext cx="8928992" cy="151216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НИКОЛАЙ ГЕРАСИМОВИЧ КУЗНЕЦОВ.</a:t>
            </a:r>
            <a:br>
              <a:rPr lang="ru-RU" sz="3600" dirty="0" smtClean="0"/>
            </a:br>
            <a:r>
              <a:rPr lang="ru-RU" sz="3600" dirty="0" smtClean="0"/>
              <a:t>ФЛОТОВОДЕЦ  ВЕЛИКОЙ   ОТЕЧЕСТВЕННОЙ</a:t>
            </a:r>
            <a:r>
              <a:rPr lang="ru-RU" sz="3600" dirty="0"/>
              <a:t>…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4008" y="3284984"/>
            <a:ext cx="3128392" cy="1752600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 smtClean="0">
                <a:solidFill>
                  <a:schemeClr val="tx1"/>
                </a:solidFill>
              </a:rPr>
              <a:t>«Я </a:t>
            </a:r>
            <a:r>
              <a:rPr lang="ru-RU" i="1" dirty="0">
                <a:solidFill>
                  <a:schemeClr val="tx1"/>
                </a:solidFill>
              </a:rPr>
              <a:t>сделал выбор однажды, в совсем юные годы, и никогда не жалел об </a:t>
            </a:r>
            <a:r>
              <a:rPr lang="ru-RU" i="1" dirty="0" smtClean="0">
                <a:solidFill>
                  <a:schemeClr val="tx1"/>
                </a:solidFill>
              </a:rPr>
              <a:t>этом…»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6"/>
            <a:ext cx="2998787" cy="379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02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911" y="1052736"/>
            <a:ext cx="4987651" cy="452596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31 мая 1944 года </a:t>
            </a:r>
            <a:r>
              <a:rPr lang="ru-RU" dirty="0" smtClean="0"/>
              <a:t>Н.Г. Кузнецову </a:t>
            </a:r>
            <a:r>
              <a:rPr lang="ru-RU" dirty="0"/>
              <a:t>присвоено воинское звание адмирал флота (четыре звезды, равное генералу армии).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25 </a:t>
            </a:r>
            <a:r>
              <a:rPr lang="ru-RU" dirty="0"/>
              <a:t>мая 1945 года это звание приравнено к званию Маршала Советского Союза и введены погоны маршальского типа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В августе 1945 года участвовал в советско-японской войне, находясь на Дальнем Востоке и выполняя функции заместителя по флоту Главнокомандующего советскими войсками на Дальнем Востоке Маршала Советского Союза А. М. Василевского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14 сентября 1945 года Н. Г. Кузнецову присвоено звание Героя Советского </a:t>
            </a:r>
            <a:r>
              <a:rPr lang="ru-RU" dirty="0" smtClean="0"/>
              <a:t>Союза.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3164802" cy="470393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293096"/>
            <a:ext cx="1014519" cy="2051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017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78275" y="1310034"/>
            <a:ext cx="447484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Приказом Наркома ВМФ СССР Кузнецова от 25 мая 1942 года </a:t>
            </a:r>
            <a:r>
              <a:rPr lang="ru-RU" dirty="0" smtClean="0"/>
              <a:t>на территории Соловецких островов и             г. Кронштадта была создана школа </a:t>
            </a:r>
            <a:r>
              <a:rPr lang="ru-RU" dirty="0" err="1" smtClean="0"/>
              <a:t>юнгов</a:t>
            </a:r>
            <a:r>
              <a:rPr lang="ru-RU" dirty="0" smtClean="0"/>
              <a:t> </a:t>
            </a:r>
            <a:r>
              <a:rPr lang="ru-RU" dirty="0"/>
              <a:t>ВМФ, которая за годы войны подготовила для флота более 4000 квалифицированных специалистов.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школе учились мальчишки </a:t>
            </a:r>
            <a:r>
              <a:rPr lang="ru-RU" dirty="0" smtClean="0"/>
              <a:t>15-17 </a:t>
            </a:r>
            <a:r>
              <a:rPr lang="ru-RU" dirty="0"/>
              <a:t>лет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429000"/>
            <a:ext cx="3888432" cy="2745709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52" y="764704"/>
            <a:ext cx="3802923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736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0" y="1268760"/>
            <a:ext cx="4834880" cy="525658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В период с 1947 по 1956 годы   Н.Г. Кузнецову пришлось </a:t>
            </a:r>
            <a:r>
              <a:rPr lang="ru-RU" dirty="0" err="1" smtClean="0"/>
              <a:t>прежить</a:t>
            </a:r>
            <a:r>
              <a:rPr lang="ru-RU" dirty="0" smtClean="0"/>
              <a:t> тяготы опалы  со стороны руководителей страны и лиц, приближенных к ним. Его принципиальность в отстаивании интересов ВМФ была причиной его отставки с поста главнокомандующего флотом. </a:t>
            </a:r>
          </a:p>
          <a:p>
            <a:pPr marL="0" indent="0">
              <a:buNone/>
            </a:pPr>
            <a:r>
              <a:rPr lang="ru-RU" dirty="0"/>
              <a:t>Лишь 26 июля 1988 </a:t>
            </a:r>
            <a:r>
              <a:rPr lang="ru-RU" dirty="0" smtClean="0"/>
              <a:t>года Кузнецов </a:t>
            </a:r>
            <a:r>
              <a:rPr lang="ru-RU" dirty="0"/>
              <a:t>был посмертно восстановлен в звании Адмирала Флота Советского Союза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20688"/>
            <a:ext cx="2808312" cy="352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1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8064" y="1028328"/>
            <a:ext cx="3753122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При жизни вышло четыре «официальных» книги мемуаров. Но, как оказалось, Кузнецовым была написана и пятая книга «Крутые повороты», опубликованная через 23 года после его смерти: о войне, о репрессиях, о Сталине, о послевоенной </a:t>
            </a:r>
            <a:r>
              <a:rPr lang="ru-RU" dirty="0" smtClean="0"/>
              <a:t>опале.</a:t>
            </a:r>
            <a:endParaRPr lang="ru-RU" dirty="0"/>
          </a:p>
        </p:txBody>
      </p:sp>
      <p:pic>
        <p:nvPicPr>
          <p:cNvPr id="2050" name="Picture 2" descr="C:\Users\Alena\Downloads\admiral_flota_page-0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60648"/>
            <a:ext cx="4922903" cy="303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04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5" y="1600200"/>
            <a:ext cx="4968551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3000" dirty="0" smtClean="0"/>
              <a:t>Скончался       Н.Г. Кузнецов</a:t>
            </a:r>
          </a:p>
          <a:p>
            <a:pPr marL="0" indent="0" algn="just">
              <a:buNone/>
            </a:pPr>
            <a:r>
              <a:rPr lang="ru-RU" sz="3000" dirty="0" smtClean="0"/>
              <a:t>6 </a:t>
            </a:r>
            <a:r>
              <a:rPr lang="ru-RU" sz="3000" dirty="0"/>
              <a:t>декабря 1974 года </a:t>
            </a:r>
            <a:r>
              <a:rPr lang="ru-RU" sz="3000" dirty="0" smtClean="0"/>
              <a:t>в </a:t>
            </a:r>
            <a:r>
              <a:rPr lang="ru-RU" sz="3000" dirty="0"/>
              <a:t>1 час 15 минут и был </a:t>
            </a:r>
            <a:r>
              <a:rPr lang="ru-RU" sz="3000" dirty="0" smtClean="0"/>
              <a:t>похоронен на </a:t>
            </a:r>
            <a:r>
              <a:rPr lang="ru-RU" sz="3000" dirty="0"/>
              <a:t>Новодевичьем кладбище в Москве.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5" y="836712"/>
            <a:ext cx="3802590" cy="303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2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152" y="1600201"/>
            <a:ext cx="3024336" cy="23328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Имя выдающегося флотоводца навсегда вошло в историю военно-морского флота!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476672"/>
            <a:ext cx="3024336" cy="20142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79713" y="1512615"/>
            <a:ext cx="2736304" cy="18223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314" y="3212976"/>
            <a:ext cx="3136561" cy="208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60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104" y="1628801"/>
            <a:ext cx="3106688" cy="23762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000" dirty="0"/>
              <a:t>Имя выдающегося флотоводца навсегда вошло в историю военно-морского флота!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4006"/>
            <a:ext cx="2280356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491" y="3824305"/>
            <a:ext cx="3024336" cy="17011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671" y="1196752"/>
            <a:ext cx="1855640" cy="278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40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600201"/>
            <a:ext cx="3826768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dirty="0"/>
              <a:t>Дом-музей и памятник на месте где родился и жил Н.Г. Кузнецов в деревне Медведки </a:t>
            </a:r>
            <a:r>
              <a:rPr lang="ru-RU" sz="3000" dirty="0" err="1"/>
              <a:t>Котласского</a:t>
            </a:r>
            <a:r>
              <a:rPr lang="ru-RU" sz="3000" dirty="0"/>
              <a:t> района Архангельской области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20688"/>
            <a:ext cx="3906011" cy="29295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3645024"/>
            <a:ext cx="3906011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6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000" dirty="0" smtClean="0"/>
              <a:t>В презентации использованы фотоматериалы: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403244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000" dirty="0"/>
              <a:t>https://ru.ruwiki.ru</a:t>
            </a:r>
          </a:p>
          <a:p>
            <a:pPr marL="0" indent="0">
              <a:buNone/>
            </a:pPr>
            <a:r>
              <a:rPr lang="en-US" sz="2000" dirty="0" smtClean="0"/>
              <a:t>https</a:t>
            </a:r>
            <a:r>
              <a:rPr lang="en-US" sz="2000" dirty="0"/>
              <a:t>://ansari75.livejournal.com/1814221.html </a:t>
            </a:r>
          </a:p>
          <a:p>
            <a:pPr marL="0" indent="0">
              <a:buNone/>
            </a:pPr>
            <a:r>
              <a:rPr lang="en-US" sz="2000" dirty="0"/>
              <a:t>https://regnum.ru/article/2510561</a:t>
            </a:r>
          </a:p>
          <a:p>
            <a:pPr marL="0" indent="0">
              <a:buNone/>
            </a:pPr>
            <a:r>
              <a:rPr lang="en-US" sz="2000" dirty="0"/>
              <a:t>https://wiki-cdn.lesta.ru/images/b/bc/K1.png</a:t>
            </a:r>
          </a:p>
          <a:p>
            <a:pPr marL="0" indent="0">
              <a:buNone/>
            </a:pPr>
            <a:r>
              <a:rPr lang="en-US" sz="2000" dirty="0"/>
              <a:t>https://sv-scena.ru/Buki/Admiral-Kuznyetsov.6.html</a:t>
            </a:r>
          </a:p>
          <a:p>
            <a:pPr marL="0" indent="0">
              <a:buNone/>
            </a:pPr>
            <a:r>
              <a:rPr lang="en-US" sz="2000" dirty="0"/>
              <a:t>https://cont.ws/@hodanov/1489939</a:t>
            </a:r>
          </a:p>
          <a:p>
            <a:pPr marL="0" indent="0">
              <a:buNone/>
            </a:pPr>
            <a:r>
              <a:rPr lang="en-US" sz="2000" dirty="0"/>
              <a:t>https://histrf.ru/read/articles/malchiki-s-bantikami-solovietskaia-shkola-iungh </a:t>
            </a:r>
          </a:p>
          <a:p>
            <a:pPr marL="0" indent="0">
              <a:buNone/>
            </a:pPr>
            <a:r>
              <a:rPr lang="en-US" sz="2000" dirty="0"/>
              <a:t>https://novodevichiynecropol.narod.ru/01/kuznetsov_ng.htm </a:t>
            </a:r>
          </a:p>
          <a:p>
            <a:pPr marL="0" indent="0">
              <a:buNone/>
            </a:pPr>
            <a:r>
              <a:rPr lang="en-US" sz="2000" dirty="0"/>
              <a:t>https://ami-voronina.ru/node/306 </a:t>
            </a:r>
          </a:p>
          <a:p>
            <a:pPr marL="0" indent="0">
              <a:buNone/>
            </a:pPr>
            <a:r>
              <a:rPr lang="en-US" sz="2000" dirty="0"/>
              <a:t>https://cultinfo.ru/news/index.php?CODE=monument-to-admiral-nikolai-kuznetsov-will-open</a:t>
            </a:r>
          </a:p>
          <a:p>
            <a:pPr marL="0" indent="0">
              <a:buNone/>
            </a:pPr>
            <a:r>
              <a:rPr lang="en-US" sz="2000" dirty="0"/>
              <a:t>https://2gis.ru/vladivostok </a:t>
            </a:r>
          </a:p>
          <a:p>
            <a:pPr marL="0" indent="0">
              <a:buNone/>
            </a:pPr>
            <a:r>
              <a:rPr lang="en-US" sz="2000" dirty="0"/>
              <a:t>https://tvzvezda.ru/news/20225201138-4DNyC.html</a:t>
            </a:r>
          </a:p>
          <a:p>
            <a:pPr marL="0" indent="0">
              <a:buNone/>
            </a:pPr>
            <a:r>
              <a:rPr lang="en-US" sz="2000" dirty="0"/>
              <a:t>https://vk.com/albums-176267003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600" dirty="0" smtClean="0"/>
              <a:t>Автор презентации – Александра Гуляева, старший специалист по работе с молодежью ГАУ Архангельской области «Патриот»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65115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70386"/>
          </a:xfrm>
        </p:spPr>
        <p:txBody>
          <a:bodyPr>
            <a:normAutofit/>
          </a:bodyPr>
          <a:lstStyle/>
          <a:p>
            <a:r>
              <a:rPr lang="ru-RU" sz="3200" dirty="0"/>
              <a:t>Н. Г. Кузнецов родился 24 июля 1904 года в деревне Медведки, расположенной в </a:t>
            </a:r>
            <a:r>
              <a:rPr lang="ru-RU" sz="3200" dirty="0" err="1"/>
              <a:t>Котласском</a:t>
            </a:r>
            <a:r>
              <a:rPr lang="ru-RU" sz="3200" dirty="0"/>
              <a:t> районе Архангельской области. Его родители, Герасим Фёдорович и Анна Ивановна Кузнецовы,  были государственными крестьянами.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45024"/>
            <a:ext cx="1725318" cy="2245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658031"/>
            <a:ext cx="1871663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692143"/>
            <a:ext cx="2981325" cy="219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215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872" y="1052736"/>
            <a:ext cx="5050904" cy="532859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4300" dirty="0"/>
              <a:t>В 1919 году 15-летний Николай Кузнецов вступил в Северо-Двинскую военную речную флотилию.</a:t>
            </a:r>
          </a:p>
          <a:p>
            <a:pPr marL="0" indent="0">
              <a:buNone/>
            </a:pPr>
            <a:r>
              <a:rPr lang="ru-RU" sz="4300" dirty="0"/>
              <a:t>В 1921—1922 годах — строевой Архангельского флотского экипажа. </a:t>
            </a:r>
          </a:p>
          <a:p>
            <a:pPr marL="0" indent="0">
              <a:buNone/>
            </a:pPr>
            <a:r>
              <a:rPr lang="ru-RU" sz="4300" dirty="0"/>
              <a:t>С 1922 года служил в Петрограде, в </a:t>
            </a:r>
            <a:r>
              <a:rPr lang="ru-RU" sz="4300" dirty="0" smtClean="0"/>
              <a:t>1922—1926 </a:t>
            </a:r>
            <a:r>
              <a:rPr lang="ru-RU" sz="4300" dirty="0"/>
              <a:t>годах учился в Военно-морском училище им. М. В. Фрунзе, которое окончил с </a:t>
            </a:r>
            <a:r>
              <a:rPr lang="ru-RU" sz="4300" dirty="0" smtClean="0"/>
              <a:t>отличием</a:t>
            </a:r>
          </a:p>
          <a:p>
            <a:pPr marL="0" indent="0">
              <a:buNone/>
            </a:pPr>
            <a:r>
              <a:rPr lang="ru-RU" sz="4300" dirty="0" smtClean="0"/>
              <a:t> </a:t>
            </a:r>
            <a:r>
              <a:rPr lang="ru-RU" sz="4300" dirty="0"/>
              <a:t>5 октября 1926 года.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1901825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67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1600200"/>
            <a:ext cx="555496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 1929—1932 годах — слушатель Военно-морской академии, которую также окончил с отличием.</a:t>
            </a:r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1932—1933 годах — старший помощник командира крейсера «Красный Кавказ». </a:t>
            </a:r>
          </a:p>
          <a:p>
            <a:pPr marL="0" indent="0">
              <a:buNone/>
            </a:pPr>
            <a:r>
              <a:rPr lang="ru-RU" dirty="0"/>
              <a:t>С ноября 1933 по август 1936 года командовал крейсером «</a:t>
            </a:r>
            <a:r>
              <a:rPr lang="ru-RU" dirty="0" err="1"/>
              <a:t>Червона</a:t>
            </a:r>
            <a:r>
              <a:rPr lang="ru-RU" dirty="0"/>
              <a:t> Украина»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548680"/>
            <a:ext cx="288925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06" y="3140968"/>
            <a:ext cx="2097087" cy="312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436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764704"/>
            <a:ext cx="4618856" cy="536145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В августе 1936 года отправлен на гражданскую войну в Испанию, где был главным военно-морским советником республиканского правительства. Принял псевдоним дон Николас </a:t>
            </a:r>
            <a:r>
              <a:rPr lang="ru-RU" dirty="0" err="1"/>
              <a:t>Лепанто</a:t>
            </a:r>
            <a:r>
              <a:rPr lang="ru-RU" dirty="0"/>
              <a:t>. Участвовал в подготовке и проведении боевых операций республиканского флота, обеспечивал приём транспортов из СССР. За службу в Испании награждён орденами Ленина и Красного Знамени.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404664"/>
            <a:ext cx="3432175" cy="29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129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0" y="1600200"/>
            <a:ext cx="483488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С августа 1937 года — капитан 1-го ранга и заместитель командующего, с января 1938 по март 1939 года — командующий Тихоокеанским флотом. </a:t>
            </a:r>
          </a:p>
          <a:p>
            <a:pPr marL="0" indent="0">
              <a:buNone/>
            </a:pPr>
            <a:r>
              <a:rPr lang="ru-RU" dirty="0"/>
              <a:t>2 февраля 1938 года присвоено очередное воинское звание </a:t>
            </a:r>
            <a:r>
              <a:rPr lang="ru-RU" dirty="0" smtClean="0"/>
              <a:t>флагман</a:t>
            </a:r>
          </a:p>
          <a:p>
            <a:pPr marL="0" indent="0">
              <a:buNone/>
            </a:pPr>
            <a:r>
              <a:rPr lang="ru-RU" dirty="0" smtClean="0"/>
              <a:t>2-го </a:t>
            </a:r>
            <a:r>
              <a:rPr lang="ru-RU" dirty="0"/>
              <a:t>ранга.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3475037" cy="557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539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283968" y="1600200"/>
            <a:ext cx="4402832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19392" y="1412776"/>
            <a:ext cx="47525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29 апреля 1939 года </a:t>
            </a:r>
            <a:endParaRPr lang="ru-RU" sz="2800" dirty="0" smtClean="0"/>
          </a:p>
          <a:p>
            <a:r>
              <a:rPr lang="ru-RU" sz="2800" dirty="0" smtClean="0"/>
              <a:t>34-летний </a:t>
            </a:r>
            <a:r>
              <a:rPr lang="ru-RU" sz="2800" dirty="0"/>
              <a:t>Кузнецов назначен Народным </a:t>
            </a:r>
            <a:r>
              <a:rPr lang="ru-RU" sz="2800" dirty="0" smtClean="0"/>
              <a:t>комиссаром</a:t>
            </a:r>
          </a:p>
          <a:p>
            <a:r>
              <a:rPr lang="ru-RU" sz="2800" dirty="0" smtClean="0"/>
              <a:t>ВМФ </a:t>
            </a:r>
            <a:r>
              <a:rPr lang="ru-RU" sz="2800" dirty="0"/>
              <a:t>СССР. </a:t>
            </a:r>
            <a:endParaRPr lang="ru-RU" sz="2800" dirty="0" smtClean="0"/>
          </a:p>
          <a:p>
            <a:r>
              <a:rPr lang="ru-RU" sz="2800" dirty="0" smtClean="0"/>
              <a:t>Он </a:t>
            </a:r>
            <a:r>
              <a:rPr lang="ru-RU" sz="2800" dirty="0"/>
              <a:t>был самым молодым наркомом в </a:t>
            </a:r>
            <a:r>
              <a:rPr lang="ru-RU" sz="2800" dirty="0" smtClean="0"/>
              <a:t>Советском Союзе </a:t>
            </a:r>
            <a:r>
              <a:rPr lang="ru-RU" sz="2800" dirty="0"/>
              <a:t>и первым моряком на этой должности. 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3163887" cy="522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364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1073968"/>
            <a:ext cx="4330824" cy="5235351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4200" dirty="0"/>
              <a:t>На посту наркома ВМФ Николай Кузнецов стал инициатором открытия новых морских училищ и морских спецшкол (впоследствии </a:t>
            </a:r>
            <a:r>
              <a:rPr lang="ru-RU" sz="4200" dirty="0" smtClean="0"/>
              <a:t>Нахимовских </a:t>
            </a:r>
            <a:r>
              <a:rPr lang="ru-RU" sz="4200" dirty="0"/>
              <a:t>училищ).</a:t>
            </a:r>
          </a:p>
          <a:p>
            <a:pPr marL="0" indent="0">
              <a:buNone/>
            </a:pPr>
            <a:r>
              <a:rPr lang="ru-RU" sz="4200" dirty="0"/>
              <a:t>24 июля 1939 года по его инициативе введен День Военно-Морского Флота.</a:t>
            </a:r>
          </a:p>
          <a:p>
            <a:pPr marL="0" indent="0">
              <a:buNone/>
            </a:pPr>
            <a:r>
              <a:rPr lang="ru-RU" sz="4200" dirty="0"/>
              <a:t>16 октября 1939 года своим приказом нарком ввел в действие «Корабельный устав ВМФ СССР», а в конце </a:t>
            </a:r>
            <a:r>
              <a:rPr lang="ru-RU" sz="4200" dirty="0" smtClean="0"/>
              <a:t>месяца – «Дисциплинарный </a:t>
            </a:r>
            <a:r>
              <a:rPr lang="ru-RU" sz="4200" dirty="0"/>
              <a:t>устав ВМФ СССР». </a:t>
            </a:r>
          </a:p>
          <a:p>
            <a:pPr marL="0" indent="0">
              <a:buNone/>
            </a:pPr>
            <a:r>
              <a:rPr lang="ru-RU" sz="4200" dirty="0"/>
              <a:t>В начальный период войны (1941 г.) Кузнецов был членом Ставки Верховного Главнокомандования, а с 1941 по 1945 год занимал должность главнокомандующего ВМФ.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4256087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5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052736"/>
            <a:ext cx="3898776" cy="547260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Во время войны </a:t>
            </a:r>
            <a:r>
              <a:rPr lang="ru-RU" dirty="0" smtClean="0"/>
              <a:t>Н.Г. Кузнецов </a:t>
            </a:r>
            <a:r>
              <a:rPr lang="ru-RU" dirty="0"/>
              <a:t>был членом Ставки Верховного Главнокомандования, постоянно выезжал на корабли и фронты. Флот предотвратил вторжение на Кавказ с моря. Большую роль в противодействии противнику сыграли морская авиация и подводный флот. ВМФ оказывал помощь союзникам, а кроме того, сопровождал корабли, идущие по ленд-лизу. Значительная роль уделялась морскому </a:t>
            </a:r>
            <a:r>
              <a:rPr lang="ru-RU" dirty="0" smtClean="0"/>
              <a:t>образованию.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78" y="332656"/>
            <a:ext cx="3960440" cy="26072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996952"/>
            <a:ext cx="3151632" cy="16733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74" y="4670304"/>
            <a:ext cx="4616803" cy="181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80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</TotalTime>
  <Words>767</Words>
  <Application>Microsoft Office PowerPoint</Application>
  <PresentationFormat>Экран (4:3)</PresentationFormat>
  <Paragraphs>53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НИКОЛАЙ ГЕРАСИМОВИЧ КУЗНЕЦОВ. ФЛОТОВОДЕЦ  ВЕЛИКОЙ   ОТЕЧЕСТВЕННОЙ…</vt:lpstr>
      <vt:lpstr>Н. Г. Кузнецов родился 24 июля 1904 года в деревне Медведки, расположенной в Котласском районе Архангельской области. Его родители, Герасим Фёдорович и Анна Ивановна Кузнецовы,  были государственными крестьянами.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презентации использованы фотоматериалы: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MEDIA</dc:creator>
  <cp:lastModifiedBy>Alena</cp:lastModifiedBy>
  <cp:revision>21</cp:revision>
  <dcterms:created xsi:type="dcterms:W3CDTF">2024-12-04T09:18:08Z</dcterms:created>
  <dcterms:modified xsi:type="dcterms:W3CDTF">2024-12-06T12:49:54Z</dcterms:modified>
</cp:coreProperties>
</file>