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2" autoAdjust="0"/>
  </p:normalViewPr>
  <p:slideViewPr>
    <p:cSldViewPr>
      <p:cViewPr>
        <p:scale>
          <a:sx n="118" d="100"/>
          <a:sy n="118" d="100"/>
        </p:scale>
        <p:origin x="-1434" y="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6399AF-D620-4CCA-B8AA-A8345E92D6C2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E7ECE6-F530-45BE-A46A-18345D7447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851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E7ECE6-F530-45BE-A46A-18345D7447EF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6 айвазовский.jpg"/>
          <p:cNvPicPr>
            <a:picLocks noChangeAspect="1"/>
          </p:cNvPicPr>
          <p:nvPr userDrawn="1"/>
        </p:nvPicPr>
        <p:blipFill>
          <a:blip r:embed="rId2"/>
          <a:srcRect l="4368" t="3233" r="3225" b="1939"/>
          <a:stretch>
            <a:fillRect/>
          </a:stretch>
        </p:blipFill>
        <p:spPr>
          <a:xfrm>
            <a:off x="0" y="0"/>
            <a:ext cx="921774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642918"/>
            <a:ext cx="7772400" cy="1470025"/>
          </a:xfrm>
        </p:spPr>
        <p:txBody>
          <a:bodyPr>
            <a:normAutofit/>
          </a:bodyPr>
          <a:lstStyle>
            <a:lvl1pPr>
              <a:defRPr sz="5400" b="1">
                <a:solidFill>
                  <a:schemeClr val="bg1"/>
                </a:solidFill>
                <a:latin typeface="Monotype Corsiva" pitchFamily="66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3DA13-FFE7-45EF-9E25-92EC7B29329C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6187-C0AE-4069-90BC-B86AE652A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3DA13-FFE7-45EF-9E25-92EC7B29329C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6187-C0AE-4069-90BC-B86AE652A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3DA13-FFE7-45EF-9E25-92EC7B29329C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6187-C0AE-4069-90BC-B86AE652A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4 чесменское.jpg"/>
          <p:cNvPicPr>
            <a:picLocks noChangeAspect="1"/>
          </p:cNvPicPr>
          <p:nvPr userDrawn="1"/>
        </p:nvPicPr>
        <p:blipFill>
          <a:blip r:embed="rId2"/>
          <a:srcRect t="-1047"/>
          <a:stretch>
            <a:fillRect/>
          </a:stretch>
        </p:blipFill>
        <p:spPr>
          <a:xfrm>
            <a:off x="11346" y="0"/>
            <a:ext cx="913265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3DA13-FFE7-45EF-9E25-92EC7B29329C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6187-C0AE-4069-90BC-B86AE652A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3DA13-FFE7-45EF-9E25-92EC7B29329C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6187-C0AE-4069-90BC-B86AE652A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3DA13-FFE7-45EF-9E25-92EC7B29329C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6187-C0AE-4069-90BC-B86AE652A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3DA13-FFE7-45EF-9E25-92EC7B29329C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6187-C0AE-4069-90BC-B86AE652A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8 айвазовский.jpg"/>
          <p:cNvPicPr>
            <a:picLocks noChangeAspect="1"/>
          </p:cNvPicPr>
          <p:nvPr userDrawn="1"/>
        </p:nvPicPr>
        <p:blipFill>
          <a:blip r:embed="rId2"/>
          <a:srcRect l="3125" t="1220" r="14317"/>
          <a:stretch>
            <a:fillRect/>
          </a:stretch>
        </p:blipFill>
        <p:spPr>
          <a:xfrm>
            <a:off x="0" y="20032"/>
            <a:ext cx="9144000" cy="68379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3DA13-FFE7-45EF-9E25-92EC7B29329C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6187-C0AE-4069-90BC-B86AE652A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 бой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8875"/>
            <a:ext cx="9144000" cy="6895750"/>
          </a:xfrm>
          <a:prstGeom prst="rect">
            <a:avLst/>
          </a:prstGeom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3DA13-FFE7-45EF-9E25-92EC7B29329C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6187-C0AE-4069-90BC-B86AE652A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3DA13-FFE7-45EF-9E25-92EC7B29329C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6187-C0AE-4069-90BC-B86AE652A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3DA13-FFE7-45EF-9E25-92EC7B29329C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6187-C0AE-4069-90BC-B86AE652A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60000"/>
                <a:lumOff val="40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F3DA13-FFE7-45EF-9E25-92EC7B29329C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16187-C0AE-4069-90BC-B86AE652A17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3.png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0.png"/><Relationship Id="rId5" Type="http://schemas.openxmlformats.org/officeDocument/2006/relationships/image" Target="../media/image24.jpg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5.png"/><Relationship Id="rId5" Type="http://schemas.openxmlformats.org/officeDocument/2006/relationships/image" Target="../media/image20.png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0.png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0.png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6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0.png"/><Relationship Id="rId11" Type="http://schemas.openxmlformats.org/officeDocument/2006/relationships/image" Target="../media/image30.png"/><Relationship Id="rId5" Type="http://schemas.openxmlformats.org/officeDocument/2006/relationships/slide" Target="slide2.xml"/><Relationship Id="rId10" Type="http://schemas.openxmlformats.org/officeDocument/2006/relationships/image" Target="../media/image29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2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&#1050;&#1091;&#1079;&#1085;&#1077;&#1094;&#1086;&#1074;,_&#1053;&#1080;&#1082;&#1086;&#1083;&#1072;&#1081;_&#1043;&#1077;&#1088;&#1072;&#1089;&#1080;&#1084;&#1086;&#1074;&#1080;&#1095;#cite_note-26" TargetMode="External"/><Relationship Id="rId7" Type="http://schemas.openxmlformats.org/officeDocument/2006/relationships/hyperlink" Target="http://aivazovski.ru/cms.ashx?req=Image&amp;&amp;imageid=7896bb03-21e3-4ca0-931b-4c954ab4b447&amp;key" TargetMode="External"/><Relationship Id="rId2" Type="http://schemas.openxmlformats.org/officeDocument/2006/relationships/hyperlink" Target="http://mister-puzzle.ru/img/landscape/sea-battle/sea-battle-3.jpg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yarwiki.ru/uploaded/7/7/7764dfbd2079a1259eb6ad3fa6066da9-1000.jpg" TargetMode="External"/><Relationship Id="rId5" Type="http://schemas.openxmlformats.org/officeDocument/2006/relationships/hyperlink" Target="https://warheroes.ru/hero/hero.asp?Hero_id=1014" TargetMode="External"/><Relationship Id="rId4" Type="http://schemas.openxmlformats.org/officeDocument/2006/relationships/hyperlink" Target="https://regnum.ru/article/2510561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5.xml"/><Relationship Id="rId18" Type="http://schemas.openxmlformats.org/officeDocument/2006/relationships/image" Target="../media/image5.gif"/><Relationship Id="rId26" Type="http://schemas.openxmlformats.org/officeDocument/2006/relationships/image" Target="../media/image12.png"/><Relationship Id="rId3" Type="http://schemas.openxmlformats.org/officeDocument/2006/relationships/audio" Target="../media/audio2.wav"/><Relationship Id="rId21" Type="http://schemas.openxmlformats.org/officeDocument/2006/relationships/image" Target="../media/image7.png"/><Relationship Id="rId7" Type="http://schemas.openxmlformats.org/officeDocument/2006/relationships/slide" Target="slide8.xml"/><Relationship Id="rId12" Type="http://schemas.openxmlformats.org/officeDocument/2006/relationships/slide" Target="slide14.xml"/><Relationship Id="rId17" Type="http://schemas.openxmlformats.org/officeDocument/2006/relationships/slide" Target="slide6.xml"/><Relationship Id="rId25" Type="http://schemas.openxmlformats.org/officeDocument/2006/relationships/image" Target="../media/image11.png"/><Relationship Id="rId2" Type="http://schemas.openxmlformats.org/officeDocument/2006/relationships/audio" Target="../media/audio1.wav"/><Relationship Id="rId16" Type="http://schemas.openxmlformats.org/officeDocument/2006/relationships/slide" Target="slide4.xml"/><Relationship Id="rId20" Type="http://schemas.openxmlformats.org/officeDocument/2006/relationships/image" Target="../media/image6.gif"/><Relationship Id="rId29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10.xml"/><Relationship Id="rId24" Type="http://schemas.openxmlformats.org/officeDocument/2006/relationships/image" Target="../media/image10.png"/><Relationship Id="rId5" Type="http://schemas.openxmlformats.org/officeDocument/2006/relationships/slide" Target="slide11.xml"/><Relationship Id="rId15" Type="http://schemas.openxmlformats.org/officeDocument/2006/relationships/slide" Target="slide3.xml"/><Relationship Id="rId23" Type="http://schemas.openxmlformats.org/officeDocument/2006/relationships/image" Target="../media/image9.png"/><Relationship Id="rId28" Type="http://schemas.openxmlformats.org/officeDocument/2006/relationships/image" Target="../media/image14.png"/><Relationship Id="rId10" Type="http://schemas.openxmlformats.org/officeDocument/2006/relationships/slide" Target="slide13.xml"/><Relationship Id="rId19" Type="http://schemas.openxmlformats.org/officeDocument/2006/relationships/slide" Target="slide16.xml"/><Relationship Id="rId31" Type="http://schemas.openxmlformats.org/officeDocument/2006/relationships/image" Target="../media/image17.png"/><Relationship Id="rId4" Type="http://schemas.openxmlformats.org/officeDocument/2006/relationships/audio" Target="../media/audio3.wav"/><Relationship Id="rId9" Type="http://schemas.openxmlformats.org/officeDocument/2006/relationships/slide" Target="slide12.xml"/><Relationship Id="rId14" Type="http://schemas.openxmlformats.org/officeDocument/2006/relationships/slide" Target="slide5.xml"/><Relationship Id="rId22" Type="http://schemas.openxmlformats.org/officeDocument/2006/relationships/image" Target="../media/image8.png"/><Relationship Id="rId27" Type="http://schemas.openxmlformats.org/officeDocument/2006/relationships/image" Target="../media/image13.png"/><Relationship Id="rId30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8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8.png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8.pn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0.png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1.png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2.png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Морской бой</a:t>
            </a:r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475656" y="3789040"/>
            <a:ext cx="6400800" cy="2206598"/>
          </a:xfrm>
        </p:spPr>
        <p:txBody>
          <a:bodyPr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НИКОЛАЙ     ГЕРАСИМОВИЧ КУЗНЕЦОВ.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ФЛОТОВОДЕЦ       ВЕЛИКОЙ ОТЕЧЕСТВЕННОЙ…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556792"/>
            <a:ext cx="7429520" cy="259228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600" dirty="0" smtClean="0">
                <a:latin typeface="+mj-lt"/>
              </a:rPr>
              <a:t>День Военно-морского флота –праздник, широко отмечаемый в нашей стране. Как этот праздник связан с Н.Г. Кузнецовым?</a:t>
            </a:r>
            <a:endParaRPr lang="ru-RU" sz="3600" dirty="0">
              <a:latin typeface="+mj-lt"/>
            </a:endParaRPr>
          </a:p>
        </p:txBody>
      </p:sp>
      <p:sp>
        <p:nvSpPr>
          <p:cNvPr id="4" name="Управляющая кнопка: далее 3">
            <a:hlinkClick r:id="rId4" action="ppaction://hlinksldjump" highlightClick="1"/>
          </p:cNvPr>
          <p:cNvSpPr/>
          <p:nvPr/>
        </p:nvSpPr>
        <p:spPr>
          <a:xfrm>
            <a:off x="8358182" y="6143644"/>
            <a:ext cx="785818" cy="714356"/>
          </a:xfrm>
          <a:prstGeom prst="actionButtonForwardNex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32-конечная звезда 4"/>
          <p:cNvSpPr/>
          <p:nvPr/>
        </p:nvSpPr>
        <p:spPr>
          <a:xfrm>
            <a:off x="285720" y="142852"/>
            <a:ext cx="642942" cy="700086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8</a:t>
            </a:r>
            <a:endParaRPr lang="ru-RU" sz="2400" b="1" dirty="0"/>
          </a:p>
        </p:txBody>
      </p:sp>
      <p:pic>
        <p:nvPicPr>
          <p:cNvPr id="6" name="neiz_esten-korabelnaya-siren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31640" y="553404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7584" y="692696"/>
            <a:ext cx="8229600" cy="187220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dirty="0" smtClean="0">
                <a:latin typeface="+mj-lt"/>
              </a:rPr>
              <a:t>Это первый памятник в полный рост адмиралу флота Советского Союза </a:t>
            </a:r>
            <a:br>
              <a:rPr lang="ru-RU" sz="3200" dirty="0" smtClean="0">
                <a:latin typeface="+mj-lt"/>
              </a:rPr>
            </a:br>
            <a:r>
              <a:rPr lang="ru-RU" sz="3200" dirty="0" smtClean="0">
                <a:latin typeface="+mj-lt"/>
              </a:rPr>
              <a:t>Н.Г. Кузнецову. В каком городе он установлен? </a:t>
            </a:r>
            <a:endParaRPr lang="ru-RU" sz="3200" dirty="0">
              <a:latin typeface="+mj-lt"/>
            </a:endParaRPr>
          </a:p>
        </p:txBody>
      </p:sp>
      <p:sp>
        <p:nvSpPr>
          <p:cNvPr id="3" name="Управляющая кнопка: далее 2">
            <a:hlinkClick r:id="rId4" action="ppaction://hlinksldjump" highlightClick="1"/>
          </p:cNvPr>
          <p:cNvSpPr/>
          <p:nvPr/>
        </p:nvSpPr>
        <p:spPr>
          <a:xfrm>
            <a:off x="8358182" y="6143644"/>
            <a:ext cx="785818" cy="714356"/>
          </a:xfrm>
          <a:prstGeom prst="actionButtonForwardNex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32-конечная звезда 4"/>
          <p:cNvSpPr/>
          <p:nvPr/>
        </p:nvSpPr>
        <p:spPr>
          <a:xfrm>
            <a:off x="285720" y="142852"/>
            <a:ext cx="714380" cy="700086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9</a:t>
            </a:r>
            <a:endParaRPr lang="ru-RU" sz="24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857128"/>
            <a:ext cx="5041116" cy="3528392"/>
          </a:xfrm>
          <a:prstGeom prst="rect">
            <a:avLst/>
          </a:prstGeom>
        </p:spPr>
      </p:pic>
      <p:pic>
        <p:nvPicPr>
          <p:cNvPr id="6" name="neiz_esten-korabelnaya-siren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5824" y="576662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84757" y="852177"/>
            <a:ext cx="8229600" cy="302433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dirty="0" smtClean="0"/>
              <a:t>14 сентября 1945 года за заслуги в деле руководства ВМФ в годы Великой Отечественной войны </a:t>
            </a:r>
            <a:br>
              <a:rPr lang="ru-RU" sz="3200" dirty="0" smtClean="0"/>
            </a:br>
            <a:r>
              <a:rPr lang="ru-RU" sz="3200" dirty="0" smtClean="0"/>
              <a:t>Н.Г. Кузнецову присвоено звание …</a:t>
            </a:r>
            <a:br>
              <a:rPr lang="ru-RU" sz="3200" dirty="0" smtClean="0"/>
            </a:br>
            <a:r>
              <a:rPr lang="ru-RU" sz="3200" dirty="0" smtClean="0"/>
              <a:t> и вручена данная медаль. </a:t>
            </a:r>
            <a:br>
              <a:rPr lang="ru-RU" sz="3200" dirty="0" smtClean="0"/>
            </a:br>
            <a:r>
              <a:rPr lang="ru-RU" sz="3200" dirty="0" smtClean="0"/>
              <a:t>Назовите звание и медаль </a:t>
            </a:r>
            <a:endParaRPr lang="ru-RU" sz="3200" dirty="0"/>
          </a:p>
        </p:txBody>
      </p:sp>
      <p:sp>
        <p:nvSpPr>
          <p:cNvPr id="3" name="Управляющая кнопка: далее 2">
            <a:hlinkClick r:id="rId4" action="ppaction://hlinksldjump" highlightClick="1"/>
          </p:cNvPr>
          <p:cNvSpPr/>
          <p:nvPr/>
        </p:nvSpPr>
        <p:spPr>
          <a:xfrm>
            <a:off x="8358182" y="6143644"/>
            <a:ext cx="785818" cy="714356"/>
          </a:xfrm>
          <a:prstGeom prst="actionButtonForwardNex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32-конечная звезда 4"/>
          <p:cNvSpPr/>
          <p:nvPr/>
        </p:nvSpPr>
        <p:spPr>
          <a:xfrm>
            <a:off x="285720" y="214290"/>
            <a:ext cx="1000132" cy="628648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10</a:t>
            </a:r>
            <a:endParaRPr lang="ru-RU" sz="2400" b="1" dirty="0"/>
          </a:p>
        </p:txBody>
      </p:sp>
      <p:pic>
        <p:nvPicPr>
          <p:cNvPr id="2" name="neiz_esten-korabelnaya-siren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91680" y="6021288"/>
            <a:ext cx="609600" cy="60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2924944"/>
            <a:ext cx="1691679" cy="2100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400" y="764704"/>
            <a:ext cx="8229600" cy="259228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dirty="0" smtClean="0"/>
              <a:t>В 1942 году Н.Г. </a:t>
            </a:r>
            <a:r>
              <a:rPr lang="ru-RU" sz="2800" dirty="0"/>
              <a:t>Кузнецов приказом №109  </a:t>
            </a:r>
            <a:r>
              <a:rPr lang="ru-RU" sz="2800" dirty="0" smtClean="0"/>
              <a:t>утвердил Положение о работе особых учебных </a:t>
            </a:r>
            <a:r>
              <a:rPr lang="ru-RU" sz="2800" dirty="0"/>
              <a:t>заведений. Выпускники </a:t>
            </a:r>
            <a:r>
              <a:rPr lang="ru-RU" sz="2800" dirty="0" smtClean="0"/>
              <a:t>этих учебных заведений достойно </a:t>
            </a:r>
            <a:r>
              <a:rPr lang="ru-RU" sz="2800" dirty="0"/>
              <a:t>защищали морские рубежи, приближая Победу</a:t>
            </a:r>
            <a:r>
              <a:rPr lang="ru-RU" sz="2800" dirty="0" smtClean="0"/>
              <a:t>. </a:t>
            </a:r>
            <a:br>
              <a:rPr lang="ru-RU" sz="2800" dirty="0" smtClean="0"/>
            </a:br>
            <a:r>
              <a:rPr lang="ru-RU" sz="2800" dirty="0" smtClean="0"/>
              <a:t>Что это за учреждения?  </a:t>
            </a:r>
            <a:endParaRPr lang="ru-RU" sz="2800" dirty="0"/>
          </a:p>
        </p:txBody>
      </p:sp>
      <p:sp>
        <p:nvSpPr>
          <p:cNvPr id="3" name="Управляющая кнопка: далее 2">
            <a:hlinkClick r:id="rId4" action="ppaction://hlinksldjump" highlightClick="1"/>
          </p:cNvPr>
          <p:cNvSpPr/>
          <p:nvPr/>
        </p:nvSpPr>
        <p:spPr>
          <a:xfrm>
            <a:off x="8358182" y="6143644"/>
            <a:ext cx="785818" cy="714356"/>
          </a:xfrm>
          <a:prstGeom prst="actionButtonForwardNex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32-конечная звезда 4"/>
          <p:cNvSpPr/>
          <p:nvPr/>
        </p:nvSpPr>
        <p:spPr>
          <a:xfrm>
            <a:off x="285720" y="142852"/>
            <a:ext cx="928694" cy="700086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11</a:t>
            </a:r>
            <a:endParaRPr lang="ru-RU" sz="2400" b="1" dirty="0"/>
          </a:p>
        </p:txBody>
      </p:sp>
      <p:pic>
        <p:nvPicPr>
          <p:cNvPr id="2" name="neiz_esten-korabelnaya-siren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35696" y="588274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4" y="1196752"/>
            <a:ext cx="6810518" cy="31683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+mj-lt"/>
              </a:rPr>
              <a:t>Именем  </a:t>
            </a:r>
            <a:r>
              <a:rPr lang="ru-RU" sz="2800" dirty="0">
                <a:latin typeface="+mj-lt"/>
              </a:rPr>
              <a:t>выдающегося морского деятеля Н.Г. Кузнецова </a:t>
            </a:r>
            <a:r>
              <a:rPr lang="ru-RU" sz="2800" dirty="0" smtClean="0">
                <a:latin typeface="+mj-lt"/>
              </a:rPr>
              <a:t>названы </a:t>
            </a:r>
            <a:endParaRPr lang="ru-RU" sz="2800" dirty="0">
              <a:latin typeface="+mj-lt"/>
            </a:endParaRPr>
          </a:p>
          <a:p>
            <a:pPr algn="ctr"/>
            <a:r>
              <a:rPr lang="ru-RU" sz="2800" dirty="0" smtClean="0">
                <a:latin typeface="+mj-lt"/>
              </a:rPr>
              <a:t>образовательные учреждения, улицы, площади. Также его именем назван один важный объект Военно-морского флота России. Что это за объект?</a:t>
            </a:r>
            <a:endParaRPr lang="ru-RU" sz="2800" dirty="0">
              <a:latin typeface="+mj-lt"/>
            </a:endParaRPr>
          </a:p>
        </p:txBody>
      </p:sp>
      <p:sp>
        <p:nvSpPr>
          <p:cNvPr id="3" name="Управляющая кнопка: далее 2">
            <a:hlinkClick r:id="rId4" action="ppaction://hlinksldjump" highlightClick="1"/>
          </p:cNvPr>
          <p:cNvSpPr/>
          <p:nvPr/>
        </p:nvSpPr>
        <p:spPr>
          <a:xfrm>
            <a:off x="8358182" y="6143644"/>
            <a:ext cx="785818" cy="714356"/>
          </a:xfrm>
          <a:prstGeom prst="actionButtonForwardNex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32-конечная звезда 4"/>
          <p:cNvSpPr/>
          <p:nvPr/>
        </p:nvSpPr>
        <p:spPr>
          <a:xfrm>
            <a:off x="285720" y="142852"/>
            <a:ext cx="928694" cy="700086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12</a:t>
            </a:r>
            <a:endParaRPr lang="ru-RU" sz="2400" b="1" dirty="0"/>
          </a:p>
        </p:txBody>
      </p:sp>
      <p:pic>
        <p:nvPicPr>
          <p:cNvPr id="2" name="neiz_esten-korabelnaya-siren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02714" y="583884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58" y="548680"/>
            <a:ext cx="8139531" cy="21602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+mj-lt"/>
              </a:rPr>
              <a:t>Перед вами фото троих Адмиралов Военно-морского флота Советского Союза:</a:t>
            </a:r>
          </a:p>
          <a:p>
            <a:pPr algn="ctr"/>
            <a:r>
              <a:rPr lang="ru-RU" sz="2800" dirty="0" smtClean="0">
                <a:latin typeface="+mj-lt"/>
              </a:rPr>
              <a:t> Кузнецова Н.Г., Горшкова С.Г. и Исакова И.С.</a:t>
            </a:r>
          </a:p>
          <a:p>
            <a:pPr algn="ctr"/>
            <a:r>
              <a:rPr lang="ru-RU" sz="2800" dirty="0" smtClean="0">
                <a:latin typeface="+mj-lt"/>
              </a:rPr>
              <a:t>Найдите фото Кузнецова Николая Герасимовича</a:t>
            </a:r>
            <a:endParaRPr lang="ru-RU" sz="2800" dirty="0">
              <a:latin typeface="+mj-lt"/>
            </a:endParaRPr>
          </a:p>
        </p:txBody>
      </p:sp>
      <p:sp>
        <p:nvSpPr>
          <p:cNvPr id="3" name="Управляющая кнопка: далее 2">
            <a:hlinkClick r:id="rId5" action="ppaction://hlinksldjump" highlightClick="1"/>
          </p:cNvPr>
          <p:cNvSpPr/>
          <p:nvPr/>
        </p:nvSpPr>
        <p:spPr>
          <a:xfrm>
            <a:off x="8358182" y="6143644"/>
            <a:ext cx="785818" cy="714356"/>
          </a:xfrm>
          <a:prstGeom prst="actionButtonForwardNex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32-конечная звезда 4"/>
          <p:cNvSpPr/>
          <p:nvPr/>
        </p:nvSpPr>
        <p:spPr>
          <a:xfrm>
            <a:off x="285720" y="142852"/>
            <a:ext cx="928694" cy="700086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13</a:t>
            </a:r>
            <a:endParaRPr lang="ru-RU" sz="2400" b="1" dirty="0"/>
          </a:p>
        </p:txBody>
      </p:sp>
      <p:pic>
        <p:nvPicPr>
          <p:cNvPr id="2" name="neiz_esten-korabelnaya-siren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5616" y="5509386"/>
            <a:ext cx="609600" cy="60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848939"/>
            <a:ext cx="2520280" cy="33947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134" y="2857349"/>
            <a:ext cx="2304256" cy="34155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293" y="2942969"/>
            <a:ext cx="2737754" cy="337318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69435" y="6316156"/>
            <a:ext cx="9019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1</a:t>
            </a:r>
            <a:endParaRPr lang="ru-RU" sz="32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148805" y="6374237"/>
                <a:ext cx="53251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8805" y="6374237"/>
                <a:ext cx="532518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164288" y="6292582"/>
                <a:ext cx="53251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4288" y="6292582"/>
                <a:ext cx="532518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Информационные источники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971600" y="3212976"/>
            <a:ext cx="734481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latin typeface="Monotype Corsiva" pitchFamily="66" charset="0"/>
                <a:cs typeface="Arial" charset="0"/>
              </a:rPr>
              <a:t>Вы можете использовать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latin typeface="Monotype Corsiva" pitchFamily="66" charset="0"/>
                <a:cs typeface="Arial" charset="0"/>
              </a:rPr>
              <a:t>данное оформление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latin typeface="Monotype Corsiva" pitchFamily="66" charset="0"/>
                <a:cs typeface="Arial" charset="0"/>
              </a:rPr>
              <a:t>для создания своих презентаций,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latin typeface="Monotype Corsiva" pitchFamily="66" charset="0"/>
                <a:cs typeface="Arial" charset="0"/>
              </a:rPr>
              <a:t>но в своей презентации вы должны указать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latin typeface="Monotype Corsiva" pitchFamily="66" charset="0"/>
                <a:cs typeface="Arial" charset="0"/>
              </a:rPr>
              <a:t>источник шаблона: </a:t>
            </a:r>
            <a:endParaRPr lang="ru-RU" b="1" dirty="0">
              <a:solidFill>
                <a:schemeClr val="bg1"/>
              </a:solidFill>
              <a:latin typeface="Monotype Corsiva" pitchFamily="66" charset="0"/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Смирнова Маргарита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Александровна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,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учитель 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математики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МОУ «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Суховерковская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СОШ»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Калининского  района  Тверской области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Вопросы к презентации подготовила Гуляева Александра – старший специалист по работе  с   молодежью  ГАУ  Архангельской области «Патриот» </a:t>
            </a:r>
            <a:endParaRPr lang="ru-RU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14562" y="2204864"/>
            <a:ext cx="45720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hlinkClick r:id="rId2"/>
              </a:rPr>
              <a:t>http://mister-puzzle.ru/img/landscape/sea-battle/sea-battle-3.jpg</a:t>
            </a:r>
            <a:endParaRPr lang="ru-RU" sz="1200" dirty="0" smtClean="0"/>
          </a:p>
          <a:p>
            <a:r>
              <a:rPr lang="en-US" sz="1200" dirty="0">
                <a:hlinkClick r:id="rId3"/>
              </a:rPr>
              <a:t>https://ru.wikipedia.org/wiki/</a:t>
            </a:r>
            <a:r>
              <a:rPr lang="ru-RU" sz="1200" dirty="0">
                <a:hlinkClick r:id="rId3"/>
              </a:rPr>
              <a:t>Кузнецов,_</a:t>
            </a:r>
            <a:r>
              <a:rPr lang="ru-RU" sz="1200" dirty="0" err="1">
                <a:hlinkClick r:id="rId3"/>
              </a:rPr>
              <a:t>Николай_Герасимович</a:t>
            </a:r>
            <a:r>
              <a:rPr lang="ru-RU" sz="1200" dirty="0">
                <a:hlinkClick r:id="rId3"/>
              </a:rPr>
              <a:t>#</a:t>
            </a:r>
            <a:r>
              <a:rPr lang="en-US" sz="1200" dirty="0" smtClean="0">
                <a:hlinkClick r:id="rId3"/>
              </a:rPr>
              <a:t>cite_note-26</a:t>
            </a:r>
            <a:r>
              <a:rPr lang="ru-RU" sz="1200" dirty="0" smtClean="0"/>
              <a:t> </a:t>
            </a:r>
          </a:p>
          <a:p>
            <a:r>
              <a:rPr lang="en-US" sz="1200" dirty="0">
                <a:hlinkClick r:id="rId4"/>
              </a:rPr>
              <a:t>https://</a:t>
            </a:r>
            <a:r>
              <a:rPr lang="en-US" sz="1200" dirty="0" smtClean="0">
                <a:hlinkClick r:id="rId4"/>
              </a:rPr>
              <a:t>regnum.ru/article/2510561</a:t>
            </a:r>
            <a:r>
              <a:rPr lang="ru-RU" sz="1200" dirty="0" smtClean="0"/>
              <a:t> </a:t>
            </a:r>
          </a:p>
          <a:p>
            <a:r>
              <a:rPr lang="en-US" sz="1200" dirty="0">
                <a:hlinkClick r:id="rId5"/>
              </a:rPr>
              <a:t>https://</a:t>
            </a:r>
            <a:r>
              <a:rPr lang="en-US" sz="1200" dirty="0" smtClean="0">
                <a:hlinkClick r:id="rId5"/>
              </a:rPr>
              <a:t>warheroes.ru/hero/hero.asp?Hero_id=1014</a:t>
            </a:r>
            <a:r>
              <a:rPr lang="ru-RU" sz="1200" dirty="0" smtClean="0"/>
              <a:t> </a:t>
            </a:r>
          </a:p>
          <a:p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14546" y="1214422"/>
            <a:ext cx="4572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hlinkClick r:id="rId6"/>
              </a:rPr>
              <a:t>http://yarwiki.ru/uploaded/7/7/7764dfbd2079a1259eb6ad3fa6066da9-1000.jpg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96956" y="1710381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 smtClean="0">
                <a:hlinkClick r:id="rId7"/>
              </a:rPr>
              <a:t>http://aivazovski.ru/cms.ashx?req=Image&amp;&amp;</a:t>
            </a:r>
            <a:r>
              <a:rPr lang="en-US" sz="1200" dirty="0" err="1" smtClean="0">
                <a:hlinkClick r:id="rId7"/>
              </a:rPr>
              <a:t>imageid</a:t>
            </a:r>
            <a:r>
              <a:rPr lang="en-US" sz="1200" dirty="0" smtClean="0">
                <a:hlinkClick r:id="rId7"/>
              </a:rPr>
              <a:t>=7896bb03-21e3-4ca0-931b-4c954ab4b447&amp;key</a:t>
            </a:r>
            <a:r>
              <a:rPr lang="en-US" sz="1200" dirty="0" smtClean="0"/>
              <a:t>=..</a:t>
            </a:r>
            <a:endParaRPr lang="ru-RU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-36513" y="836613"/>
            <a:ext cx="925513" cy="865187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-36513" y="3429000"/>
            <a:ext cx="925513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4284663" y="1484313"/>
            <a:ext cx="925512" cy="865187"/>
          </a:xfrm>
          <a:prstGeom prst="rect">
            <a:avLst/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1"/>
          </a:gra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6011863" y="1484313"/>
            <a:ext cx="925512" cy="865187"/>
          </a:xfrm>
          <a:prstGeom prst="rect">
            <a:avLst/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1"/>
          </a:gra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-36513" y="1700213"/>
            <a:ext cx="925513" cy="865187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-36513" y="2565400"/>
            <a:ext cx="925513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-36513" y="4292600"/>
            <a:ext cx="925513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-36513" y="5157788"/>
            <a:ext cx="925513" cy="865187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82" name="Rectangle 10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1835150" y="4292600"/>
            <a:ext cx="925513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-36513" y="6019800"/>
            <a:ext cx="925513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6011863" y="2636838"/>
            <a:ext cx="925512" cy="865187"/>
          </a:xfrm>
          <a:prstGeom prst="rect">
            <a:avLst/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1"/>
          </a:gra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9" name="Rectangle 13"/>
          <p:cNvSpPr>
            <a:spLocks noChangeArrowheads="1"/>
          </p:cNvSpPr>
          <p:nvPr/>
        </p:nvSpPr>
        <p:spPr bwMode="auto">
          <a:xfrm>
            <a:off x="6011863" y="3789363"/>
            <a:ext cx="925512" cy="865187"/>
          </a:xfrm>
          <a:prstGeom prst="rect">
            <a:avLst/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1"/>
          </a:gra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-36513" y="-26988"/>
            <a:ext cx="925513" cy="865188"/>
          </a:xfrm>
          <a:prstGeom prst="rect">
            <a:avLst/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1"/>
          </a:gra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ru-RU" sz="5400" b="1">
                <a:solidFill>
                  <a:srgbClr val="0000FF"/>
                </a:solidFill>
                <a:latin typeface="Georgia" pitchFamily="18" charset="0"/>
              </a:rPr>
              <a:t>А</a:t>
            </a:r>
          </a:p>
        </p:txBody>
      </p:sp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900113" y="-26988"/>
            <a:ext cx="925512" cy="865188"/>
          </a:xfrm>
          <a:prstGeom prst="rect">
            <a:avLst/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1"/>
          </a:gra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ru-RU" sz="5400" b="1">
                <a:solidFill>
                  <a:srgbClr val="0000FF"/>
                </a:solidFill>
                <a:latin typeface="Georgia" pitchFamily="18" charset="0"/>
              </a:rPr>
              <a:t>Б</a:t>
            </a:r>
          </a:p>
        </p:txBody>
      </p:sp>
      <p:sp>
        <p:nvSpPr>
          <p:cNvPr id="4112" name="Rectangle 16"/>
          <p:cNvSpPr>
            <a:spLocks noChangeArrowheads="1"/>
          </p:cNvSpPr>
          <p:nvPr/>
        </p:nvSpPr>
        <p:spPr bwMode="auto">
          <a:xfrm>
            <a:off x="1835150" y="-26988"/>
            <a:ext cx="925513" cy="865188"/>
          </a:xfrm>
          <a:prstGeom prst="rect">
            <a:avLst/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1"/>
          </a:gra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ru-RU" sz="5400" b="1">
                <a:solidFill>
                  <a:srgbClr val="0000FF"/>
                </a:solidFill>
                <a:latin typeface="Georgia" pitchFamily="18" charset="0"/>
              </a:rPr>
              <a:t>В</a:t>
            </a:r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2771775" y="-26988"/>
            <a:ext cx="925513" cy="865188"/>
          </a:xfrm>
          <a:prstGeom prst="rect">
            <a:avLst/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1"/>
          </a:gra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ru-RU" sz="5400" b="1">
                <a:solidFill>
                  <a:srgbClr val="0000FF"/>
                </a:solidFill>
                <a:latin typeface="Georgia" pitchFamily="18" charset="0"/>
              </a:rPr>
              <a:t>Г</a:t>
            </a:r>
          </a:p>
        </p:txBody>
      </p:sp>
      <p:sp>
        <p:nvSpPr>
          <p:cNvPr id="4114" name="Rectangle 18"/>
          <p:cNvSpPr>
            <a:spLocks noChangeArrowheads="1"/>
          </p:cNvSpPr>
          <p:nvPr/>
        </p:nvSpPr>
        <p:spPr bwMode="auto">
          <a:xfrm>
            <a:off x="8316913" y="836613"/>
            <a:ext cx="827087" cy="865187"/>
          </a:xfrm>
          <a:prstGeom prst="rect">
            <a:avLst/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1"/>
          </a:gra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5400" b="1">
                <a:solidFill>
                  <a:srgbClr val="0000FF"/>
                </a:solidFill>
                <a:latin typeface="Times New Roman" pitchFamily="18" charset="0"/>
              </a:rPr>
              <a:t>1</a:t>
            </a:r>
            <a:endParaRPr lang="ru-RU" sz="5400" b="1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4115" name="Rectangle 19"/>
          <p:cNvSpPr>
            <a:spLocks noChangeArrowheads="1"/>
          </p:cNvSpPr>
          <p:nvPr/>
        </p:nvSpPr>
        <p:spPr bwMode="auto">
          <a:xfrm>
            <a:off x="8316913" y="-26988"/>
            <a:ext cx="827087" cy="865188"/>
          </a:xfrm>
          <a:prstGeom prst="rect">
            <a:avLst/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1"/>
          </a:gra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endParaRPr lang="ru-RU" sz="7200" b="1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4116" name="Rectangle 22"/>
          <p:cNvSpPr>
            <a:spLocks noChangeArrowheads="1"/>
          </p:cNvSpPr>
          <p:nvPr/>
        </p:nvSpPr>
        <p:spPr bwMode="auto">
          <a:xfrm>
            <a:off x="3635375" y="-26988"/>
            <a:ext cx="925513" cy="865188"/>
          </a:xfrm>
          <a:prstGeom prst="rect">
            <a:avLst/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1"/>
          </a:gra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ru-RU" sz="5400" b="1">
                <a:solidFill>
                  <a:srgbClr val="0000FF"/>
                </a:solidFill>
                <a:latin typeface="Georgia" pitchFamily="18" charset="0"/>
              </a:rPr>
              <a:t>Д</a:t>
            </a:r>
          </a:p>
        </p:txBody>
      </p:sp>
      <p:sp>
        <p:nvSpPr>
          <p:cNvPr id="4117" name="Rectangle 23"/>
          <p:cNvSpPr>
            <a:spLocks noChangeArrowheads="1"/>
          </p:cNvSpPr>
          <p:nvPr/>
        </p:nvSpPr>
        <p:spPr bwMode="auto">
          <a:xfrm>
            <a:off x="4572000" y="-26988"/>
            <a:ext cx="925513" cy="865188"/>
          </a:xfrm>
          <a:prstGeom prst="rect">
            <a:avLst/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1"/>
          </a:gra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ru-RU" sz="5400" b="1">
                <a:solidFill>
                  <a:srgbClr val="0000FF"/>
                </a:solidFill>
                <a:latin typeface="Georgia" pitchFamily="18" charset="0"/>
              </a:rPr>
              <a:t>Е</a:t>
            </a:r>
          </a:p>
        </p:txBody>
      </p:sp>
      <p:sp>
        <p:nvSpPr>
          <p:cNvPr id="4118" name="Rectangle 24"/>
          <p:cNvSpPr>
            <a:spLocks noChangeArrowheads="1"/>
          </p:cNvSpPr>
          <p:nvPr/>
        </p:nvSpPr>
        <p:spPr bwMode="auto">
          <a:xfrm>
            <a:off x="5518150" y="-26988"/>
            <a:ext cx="925513" cy="865188"/>
          </a:xfrm>
          <a:prstGeom prst="rect">
            <a:avLst/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1"/>
          </a:gra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ru-RU" sz="5400" b="1">
                <a:solidFill>
                  <a:srgbClr val="0000FF"/>
                </a:solidFill>
                <a:latin typeface="Georgia" pitchFamily="18" charset="0"/>
              </a:rPr>
              <a:t>Ж</a:t>
            </a:r>
          </a:p>
        </p:txBody>
      </p:sp>
      <p:sp>
        <p:nvSpPr>
          <p:cNvPr id="4119" name="Rectangle 25"/>
          <p:cNvSpPr>
            <a:spLocks noChangeArrowheads="1"/>
          </p:cNvSpPr>
          <p:nvPr/>
        </p:nvSpPr>
        <p:spPr bwMode="auto">
          <a:xfrm>
            <a:off x="6454775" y="-26988"/>
            <a:ext cx="925513" cy="865188"/>
          </a:xfrm>
          <a:prstGeom prst="rect">
            <a:avLst/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1"/>
          </a:gra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ru-RU" sz="5400" b="1">
                <a:solidFill>
                  <a:srgbClr val="0000FF"/>
                </a:solidFill>
                <a:latin typeface="Georgia" pitchFamily="18" charset="0"/>
              </a:rPr>
              <a:t>З</a:t>
            </a:r>
          </a:p>
        </p:txBody>
      </p:sp>
      <p:sp>
        <p:nvSpPr>
          <p:cNvPr id="4120" name="Rectangle 26"/>
          <p:cNvSpPr>
            <a:spLocks noChangeArrowheads="1"/>
          </p:cNvSpPr>
          <p:nvPr/>
        </p:nvSpPr>
        <p:spPr bwMode="auto">
          <a:xfrm>
            <a:off x="7391400" y="-26988"/>
            <a:ext cx="925513" cy="865188"/>
          </a:xfrm>
          <a:prstGeom prst="rect">
            <a:avLst/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1"/>
          </a:gra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ru-RU" sz="5400" b="1">
                <a:solidFill>
                  <a:srgbClr val="0000FF"/>
                </a:solidFill>
                <a:latin typeface="Georgia" pitchFamily="18" charset="0"/>
              </a:rPr>
              <a:t>И</a:t>
            </a:r>
          </a:p>
        </p:txBody>
      </p:sp>
      <p:sp>
        <p:nvSpPr>
          <p:cNvPr id="3100" name="Rectangle 28"/>
          <p:cNvSpPr>
            <a:spLocks noChangeArrowheads="1"/>
          </p:cNvSpPr>
          <p:nvPr/>
        </p:nvSpPr>
        <p:spPr bwMode="auto">
          <a:xfrm>
            <a:off x="898525" y="836613"/>
            <a:ext cx="925513" cy="865187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01" name="Rectangle 29"/>
          <p:cNvSpPr>
            <a:spLocks noChangeArrowheads="1"/>
          </p:cNvSpPr>
          <p:nvPr/>
        </p:nvSpPr>
        <p:spPr bwMode="auto">
          <a:xfrm>
            <a:off x="898525" y="3429000"/>
            <a:ext cx="925513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02" name="Rectangle 30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898525" y="1700213"/>
            <a:ext cx="925513" cy="865187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03" name="Rectangle 31"/>
          <p:cNvSpPr>
            <a:spLocks noChangeArrowheads="1"/>
          </p:cNvSpPr>
          <p:nvPr/>
        </p:nvSpPr>
        <p:spPr bwMode="auto">
          <a:xfrm>
            <a:off x="898525" y="2565400"/>
            <a:ext cx="925513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04" name="Rectangle 32"/>
          <p:cNvSpPr>
            <a:spLocks noChangeArrowheads="1"/>
          </p:cNvSpPr>
          <p:nvPr/>
        </p:nvSpPr>
        <p:spPr bwMode="auto">
          <a:xfrm>
            <a:off x="898525" y="4292600"/>
            <a:ext cx="925513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05" name="Rectangle 33"/>
          <p:cNvSpPr>
            <a:spLocks noChangeArrowheads="1"/>
          </p:cNvSpPr>
          <p:nvPr/>
        </p:nvSpPr>
        <p:spPr bwMode="auto">
          <a:xfrm>
            <a:off x="898525" y="5157788"/>
            <a:ext cx="925513" cy="865187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06" name="Rectangle 34"/>
          <p:cNvSpPr>
            <a:spLocks noChangeArrowheads="1"/>
          </p:cNvSpPr>
          <p:nvPr/>
        </p:nvSpPr>
        <p:spPr bwMode="auto">
          <a:xfrm>
            <a:off x="900113" y="6019800"/>
            <a:ext cx="925512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07" name="Rectangle 35"/>
          <p:cNvSpPr>
            <a:spLocks noChangeArrowheads="1"/>
          </p:cNvSpPr>
          <p:nvPr/>
        </p:nvSpPr>
        <p:spPr bwMode="auto">
          <a:xfrm>
            <a:off x="1836738" y="836613"/>
            <a:ext cx="925512" cy="865187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08" name="Rectangle 36"/>
          <p:cNvSpPr>
            <a:spLocks noChangeArrowheads="1"/>
          </p:cNvSpPr>
          <p:nvPr/>
        </p:nvSpPr>
        <p:spPr bwMode="auto">
          <a:xfrm>
            <a:off x="1836738" y="3429000"/>
            <a:ext cx="925512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09" name="Rectangle 37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1836738" y="1700213"/>
            <a:ext cx="925512" cy="865187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10" name="Rectangle 38"/>
          <p:cNvSpPr>
            <a:spLocks noChangeArrowheads="1"/>
          </p:cNvSpPr>
          <p:nvPr/>
        </p:nvSpPr>
        <p:spPr bwMode="auto">
          <a:xfrm>
            <a:off x="1836738" y="2565400"/>
            <a:ext cx="925512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11" name="Rectangle 39"/>
          <p:cNvSpPr>
            <a:spLocks noChangeArrowheads="1"/>
          </p:cNvSpPr>
          <p:nvPr/>
        </p:nvSpPr>
        <p:spPr bwMode="auto">
          <a:xfrm>
            <a:off x="1836738" y="5157788"/>
            <a:ext cx="925512" cy="865187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12" name="Rectangle 40"/>
          <p:cNvSpPr>
            <a:spLocks noChangeArrowheads="1"/>
          </p:cNvSpPr>
          <p:nvPr/>
        </p:nvSpPr>
        <p:spPr bwMode="auto">
          <a:xfrm>
            <a:off x="1835150" y="6019800"/>
            <a:ext cx="925513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13" name="Rectangle 41"/>
          <p:cNvSpPr>
            <a:spLocks noChangeArrowheads="1"/>
          </p:cNvSpPr>
          <p:nvPr/>
        </p:nvSpPr>
        <p:spPr bwMode="auto">
          <a:xfrm>
            <a:off x="2771775" y="836613"/>
            <a:ext cx="925513" cy="865187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14" name="Rectangle 42"/>
          <p:cNvSpPr>
            <a:spLocks noChangeArrowheads="1"/>
          </p:cNvSpPr>
          <p:nvPr/>
        </p:nvSpPr>
        <p:spPr bwMode="auto">
          <a:xfrm>
            <a:off x="2771775" y="3429000"/>
            <a:ext cx="925513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15" name="Rectangle 43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2771775" y="1700213"/>
            <a:ext cx="925513" cy="865187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16" name="Rectangle 44"/>
          <p:cNvSpPr>
            <a:spLocks noChangeArrowheads="1"/>
          </p:cNvSpPr>
          <p:nvPr/>
        </p:nvSpPr>
        <p:spPr bwMode="auto">
          <a:xfrm>
            <a:off x="2771775" y="2565400"/>
            <a:ext cx="925513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17" name="Rectangle 45"/>
          <p:cNvSpPr>
            <a:spLocks noChangeArrowheads="1"/>
          </p:cNvSpPr>
          <p:nvPr/>
        </p:nvSpPr>
        <p:spPr bwMode="auto">
          <a:xfrm>
            <a:off x="2771775" y="4292600"/>
            <a:ext cx="925513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18" name="Rectangle 46"/>
          <p:cNvSpPr>
            <a:spLocks noChangeArrowheads="1"/>
          </p:cNvSpPr>
          <p:nvPr/>
        </p:nvSpPr>
        <p:spPr bwMode="auto">
          <a:xfrm>
            <a:off x="2771775" y="5157788"/>
            <a:ext cx="925513" cy="865187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19" name="Rectangle 47"/>
          <p:cNvSpPr>
            <a:spLocks noChangeArrowheads="1"/>
          </p:cNvSpPr>
          <p:nvPr/>
        </p:nvSpPr>
        <p:spPr bwMode="auto">
          <a:xfrm>
            <a:off x="2771775" y="6019800"/>
            <a:ext cx="925513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20" name="Rectangle 48"/>
          <p:cNvSpPr>
            <a:spLocks noChangeArrowheads="1"/>
          </p:cNvSpPr>
          <p:nvPr/>
        </p:nvSpPr>
        <p:spPr bwMode="auto">
          <a:xfrm>
            <a:off x="3635375" y="836613"/>
            <a:ext cx="925513" cy="865187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21" name="Rectangle 49"/>
          <p:cNvSpPr>
            <a:spLocks noChangeArrowheads="1"/>
          </p:cNvSpPr>
          <p:nvPr/>
        </p:nvSpPr>
        <p:spPr bwMode="auto">
          <a:xfrm>
            <a:off x="3635375" y="3429000"/>
            <a:ext cx="925513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22" name="Rectangle 50"/>
          <p:cNvSpPr>
            <a:spLocks noChangeArrowheads="1"/>
          </p:cNvSpPr>
          <p:nvPr/>
        </p:nvSpPr>
        <p:spPr bwMode="auto">
          <a:xfrm>
            <a:off x="3635375" y="1700213"/>
            <a:ext cx="925513" cy="865187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23" name="Rectangle 51"/>
          <p:cNvSpPr>
            <a:spLocks noChangeArrowheads="1"/>
          </p:cNvSpPr>
          <p:nvPr/>
        </p:nvSpPr>
        <p:spPr bwMode="auto">
          <a:xfrm>
            <a:off x="3635375" y="2565400"/>
            <a:ext cx="925513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24" name="Rectangle 52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3635375" y="4292600"/>
            <a:ext cx="925513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25" name="Rectangle 53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3635375" y="5157788"/>
            <a:ext cx="925513" cy="865187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26" name="Rectangle 54"/>
          <p:cNvSpPr>
            <a:spLocks noChangeArrowheads="1"/>
          </p:cNvSpPr>
          <p:nvPr/>
        </p:nvSpPr>
        <p:spPr bwMode="auto">
          <a:xfrm>
            <a:off x="5507038" y="4292600"/>
            <a:ext cx="925512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27" name="Rectangle 55"/>
          <p:cNvSpPr>
            <a:spLocks noChangeArrowheads="1"/>
          </p:cNvSpPr>
          <p:nvPr/>
        </p:nvSpPr>
        <p:spPr bwMode="auto">
          <a:xfrm>
            <a:off x="3646488" y="6019800"/>
            <a:ext cx="925512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28" name="Rectangle 56"/>
          <p:cNvSpPr>
            <a:spLocks noChangeArrowheads="1"/>
          </p:cNvSpPr>
          <p:nvPr/>
        </p:nvSpPr>
        <p:spPr bwMode="auto">
          <a:xfrm>
            <a:off x="4570413" y="836613"/>
            <a:ext cx="925512" cy="865187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29" name="Rectangle 57"/>
          <p:cNvSpPr>
            <a:spLocks noChangeArrowheads="1"/>
          </p:cNvSpPr>
          <p:nvPr/>
        </p:nvSpPr>
        <p:spPr bwMode="auto">
          <a:xfrm>
            <a:off x="4570413" y="3429000"/>
            <a:ext cx="925512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30" name="Rectangle 58"/>
          <p:cNvSpPr>
            <a:spLocks noChangeArrowheads="1"/>
          </p:cNvSpPr>
          <p:nvPr/>
        </p:nvSpPr>
        <p:spPr bwMode="auto">
          <a:xfrm>
            <a:off x="4570413" y="1700213"/>
            <a:ext cx="925512" cy="865187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31" name="Rectangle 59"/>
          <p:cNvSpPr>
            <a:spLocks noChangeArrowheads="1"/>
          </p:cNvSpPr>
          <p:nvPr/>
        </p:nvSpPr>
        <p:spPr bwMode="auto">
          <a:xfrm>
            <a:off x="4570413" y="2565400"/>
            <a:ext cx="925512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32" name="Rectangle 60"/>
          <p:cNvSpPr>
            <a:spLocks noChangeArrowheads="1"/>
          </p:cNvSpPr>
          <p:nvPr/>
        </p:nvSpPr>
        <p:spPr bwMode="auto">
          <a:xfrm>
            <a:off x="4570413" y="4292600"/>
            <a:ext cx="925512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33" name="Rectangle 61"/>
          <p:cNvSpPr>
            <a:spLocks noChangeArrowheads="1"/>
          </p:cNvSpPr>
          <p:nvPr/>
        </p:nvSpPr>
        <p:spPr bwMode="auto">
          <a:xfrm>
            <a:off x="4570413" y="5157788"/>
            <a:ext cx="925512" cy="865187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34" name="Rectangle 62"/>
          <p:cNvSpPr>
            <a:spLocks noChangeArrowheads="1"/>
          </p:cNvSpPr>
          <p:nvPr/>
        </p:nvSpPr>
        <p:spPr bwMode="auto">
          <a:xfrm>
            <a:off x="4572000" y="6019800"/>
            <a:ext cx="925513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35" name="Rectangle 63"/>
          <p:cNvSpPr>
            <a:spLocks noChangeArrowheads="1"/>
          </p:cNvSpPr>
          <p:nvPr/>
        </p:nvSpPr>
        <p:spPr bwMode="auto">
          <a:xfrm>
            <a:off x="5508625" y="836613"/>
            <a:ext cx="925513" cy="865187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36" name="Rectangle 64"/>
          <p:cNvSpPr>
            <a:spLocks noChangeArrowheads="1"/>
          </p:cNvSpPr>
          <p:nvPr/>
        </p:nvSpPr>
        <p:spPr bwMode="auto">
          <a:xfrm>
            <a:off x="5508625" y="3429000"/>
            <a:ext cx="925513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37" name="Rectangle 65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5508625" y="1700213"/>
            <a:ext cx="925513" cy="865187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38" name="Rectangle 66"/>
          <p:cNvSpPr>
            <a:spLocks noChangeArrowheads="1"/>
          </p:cNvSpPr>
          <p:nvPr/>
        </p:nvSpPr>
        <p:spPr bwMode="auto">
          <a:xfrm>
            <a:off x="5508625" y="2565400"/>
            <a:ext cx="925513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39" name="Rectangle 67"/>
          <p:cNvSpPr>
            <a:spLocks noChangeArrowheads="1"/>
          </p:cNvSpPr>
          <p:nvPr/>
        </p:nvSpPr>
        <p:spPr bwMode="auto">
          <a:xfrm>
            <a:off x="5508625" y="5157788"/>
            <a:ext cx="925513" cy="865187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40" name="Rectangle 68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5508625" y="6019800"/>
            <a:ext cx="925513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41" name="Rectangle 69"/>
          <p:cNvSpPr>
            <a:spLocks noChangeArrowheads="1"/>
          </p:cNvSpPr>
          <p:nvPr/>
        </p:nvSpPr>
        <p:spPr bwMode="auto">
          <a:xfrm>
            <a:off x="6443663" y="836613"/>
            <a:ext cx="925512" cy="865187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42" name="Rectangle 70"/>
          <p:cNvSpPr>
            <a:spLocks noChangeArrowheads="1"/>
          </p:cNvSpPr>
          <p:nvPr/>
        </p:nvSpPr>
        <p:spPr bwMode="auto">
          <a:xfrm>
            <a:off x="6443663" y="3429000"/>
            <a:ext cx="925512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43" name="Rectangle 71"/>
          <p:cNvSpPr>
            <a:spLocks noChangeArrowheads="1"/>
          </p:cNvSpPr>
          <p:nvPr/>
        </p:nvSpPr>
        <p:spPr bwMode="auto">
          <a:xfrm>
            <a:off x="6443663" y="1700213"/>
            <a:ext cx="925512" cy="865187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44" name="Rectangle 72"/>
          <p:cNvSpPr>
            <a:spLocks noChangeArrowheads="1"/>
          </p:cNvSpPr>
          <p:nvPr/>
        </p:nvSpPr>
        <p:spPr bwMode="auto">
          <a:xfrm>
            <a:off x="6443663" y="2565400"/>
            <a:ext cx="925512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45" name="Rectangle 73"/>
          <p:cNvSpPr>
            <a:spLocks noChangeArrowheads="1"/>
          </p:cNvSpPr>
          <p:nvPr/>
        </p:nvSpPr>
        <p:spPr bwMode="auto">
          <a:xfrm>
            <a:off x="6443663" y="4292600"/>
            <a:ext cx="925512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46" name="Rectangle 74"/>
          <p:cNvSpPr>
            <a:spLocks noChangeArrowheads="1"/>
          </p:cNvSpPr>
          <p:nvPr/>
        </p:nvSpPr>
        <p:spPr bwMode="auto">
          <a:xfrm>
            <a:off x="6443663" y="5157788"/>
            <a:ext cx="925512" cy="865187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47" name="Rectangle 75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6443663" y="6019800"/>
            <a:ext cx="925512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48" name="Rectangle 76"/>
          <p:cNvSpPr>
            <a:spLocks noChangeArrowheads="1"/>
          </p:cNvSpPr>
          <p:nvPr/>
        </p:nvSpPr>
        <p:spPr bwMode="auto">
          <a:xfrm>
            <a:off x="7380288" y="836613"/>
            <a:ext cx="925512" cy="865187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49" name="Rectangle 77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7380288" y="3429000"/>
            <a:ext cx="925512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50" name="Rectangle 78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7380288" y="1700213"/>
            <a:ext cx="925512" cy="865187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51" name="Rectangle 79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7380288" y="2565400"/>
            <a:ext cx="925512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52" name="Rectangle 80">
            <a:hlinkClick r:id="rId17" action="ppaction://hlinksldjump"/>
          </p:cNvPr>
          <p:cNvSpPr>
            <a:spLocks noChangeArrowheads="1"/>
          </p:cNvSpPr>
          <p:nvPr/>
        </p:nvSpPr>
        <p:spPr bwMode="auto">
          <a:xfrm>
            <a:off x="7380288" y="4292600"/>
            <a:ext cx="925512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53" name="Rectangle 81"/>
          <p:cNvSpPr>
            <a:spLocks noChangeArrowheads="1"/>
          </p:cNvSpPr>
          <p:nvPr/>
        </p:nvSpPr>
        <p:spPr bwMode="auto">
          <a:xfrm>
            <a:off x="7380288" y="5157788"/>
            <a:ext cx="925512" cy="865187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54" name="Rectangle 82"/>
          <p:cNvSpPr>
            <a:spLocks noChangeArrowheads="1"/>
          </p:cNvSpPr>
          <p:nvPr/>
        </p:nvSpPr>
        <p:spPr bwMode="auto">
          <a:xfrm>
            <a:off x="7380288" y="6019800"/>
            <a:ext cx="925512" cy="865188"/>
          </a:xfrm>
          <a:prstGeom prst="rect">
            <a:avLst/>
          </a:prstGeom>
          <a:solidFill>
            <a:srgbClr val="00CCFF"/>
          </a:soli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76" name="Rectangle 83"/>
          <p:cNvSpPr>
            <a:spLocks noChangeArrowheads="1"/>
          </p:cNvSpPr>
          <p:nvPr/>
        </p:nvSpPr>
        <p:spPr bwMode="auto">
          <a:xfrm>
            <a:off x="8316913" y="1700213"/>
            <a:ext cx="827087" cy="865187"/>
          </a:xfrm>
          <a:prstGeom prst="rect">
            <a:avLst/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1"/>
          </a:gra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ru-RU" sz="5400" b="1">
                <a:solidFill>
                  <a:srgbClr val="0000FF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4177" name="Rectangle 84"/>
          <p:cNvSpPr>
            <a:spLocks noChangeArrowheads="1"/>
          </p:cNvSpPr>
          <p:nvPr/>
        </p:nvSpPr>
        <p:spPr bwMode="auto">
          <a:xfrm>
            <a:off x="8316913" y="2565400"/>
            <a:ext cx="827087" cy="865188"/>
          </a:xfrm>
          <a:prstGeom prst="rect">
            <a:avLst/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1"/>
          </a:gra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ru-RU" sz="5400" b="1">
                <a:solidFill>
                  <a:srgbClr val="0000FF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4178" name="Rectangle 85"/>
          <p:cNvSpPr>
            <a:spLocks noChangeArrowheads="1"/>
          </p:cNvSpPr>
          <p:nvPr/>
        </p:nvSpPr>
        <p:spPr bwMode="auto">
          <a:xfrm>
            <a:off x="8316913" y="3429000"/>
            <a:ext cx="827087" cy="865188"/>
          </a:xfrm>
          <a:prstGeom prst="rect">
            <a:avLst/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1"/>
          </a:gra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ru-RU" sz="5400" b="1">
                <a:solidFill>
                  <a:srgbClr val="0000FF"/>
                </a:solidFill>
                <a:latin typeface="Times New Roman" pitchFamily="18" charset="0"/>
              </a:rPr>
              <a:t>4</a:t>
            </a:r>
          </a:p>
        </p:txBody>
      </p:sp>
      <p:sp>
        <p:nvSpPr>
          <p:cNvPr id="4179" name="Rectangle 86"/>
          <p:cNvSpPr>
            <a:spLocks noChangeArrowheads="1"/>
          </p:cNvSpPr>
          <p:nvPr/>
        </p:nvSpPr>
        <p:spPr bwMode="auto">
          <a:xfrm>
            <a:off x="8316913" y="4292600"/>
            <a:ext cx="827087" cy="865188"/>
          </a:xfrm>
          <a:prstGeom prst="rect">
            <a:avLst/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1"/>
          </a:gra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ru-RU" sz="5400" b="1">
                <a:solidFill>
                  <a:srgbClr val="0000FF"/>
                </a:solidFill>
                <a:latin typeface="Times New Roman" pitchFamily="18" charset="0"/>
              </a:rPr>
              <a:t>5</a:t>
            </a:r>
          </a:p>
        </p:txBody>
      </p:sp>
      <p:sp>
        <p:nvSpPr>
          <p:cNvPr id="4180" name="Rectangle 87"/>
          <p:cNvSpPr>
            <a:spLocks noChangeArrowheads="1"/>
          </p:cNvSpPr>
          <p:nvPr/>
        </p:nvSpPr>
        <p:spPr bwMode="auto">
          <a:xfrm>
            <a:off x="8316913" y="5157788"/>
            <a:ext cx="827087" cy="865187"/>
          </a:xfrm>
          <a:prstGeom prst="rect">
            <a:avLst/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1"/>
          </a:gra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ru-RU" sz="5400" b="1">
                <a:solidFill>
                  <a:srgbClr val="0000FF"/>
                </a:solidFill>
                <a:latin typeface="Times New Roman" pitchFamily="18" charset="0"/>
              </a:rPr>
              <a:t>6</a:t>
            </a:r>
          </a:p>
        </p:txBody>
      </p:sp>
      <p:sp>
        <p:nvSpPr>
          <p:cNvPr id="3160" name="Rectangle 88"/>
          <p:cNvSpPr>
            <a:spLocks noChangeArrowheads="1"/>
          </p:cNvSpPr>
          <p:nvPr/>
        </p:nvSpPr>
        <p:spPr bwMode="auto">
          <a:xfrm>
            <a:off x="8316913" y="6019800"/>
            <a:ext cx="827087" cy="865188"/>
          </a:xfrm>
          <a:prstGeom prst="rect">
            <a:avLst/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1"/>
          </a:gradFill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ru-RU" sz="5400" b="1">
                <a:solidFill>
                  <a:srgbClr val="0000FF"/>
                </a:solidFill>
                <a:latin typeface="Times New Roman" pitchFamily="18" charset="0"/>
              </a:rPr>
              <a:t>7</a:t>
            </a:r>
          </a:p>
        </p:txBody>
      </p:sp>
      <p:pic>
        <p:nvPicPr>
          <p:cNvPr id="3169" name="Picture 97" descr="sea39"/>
          <p:cNvPicPr>
            <a:picLocks noChangeAspect="1" noChangeArrowheads="1" noCrop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 flipH="1">
            <a:off x="1763713" y="1773238"/>
            <a:ext cx="985837" cy="76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3" name="Picture 21" descr="sea39"/>
          <p:cNvPicPr>
            <a:picLocks noChangeAspect="1" noChangeArrowheads="1" noCrop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 flipH="1">
            <a:off x="827088" y="1773238"/>
            <a:ext cx="985837" cy="76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0" name="Picture 98" descr="sea39"/>
          <p:cNvPicPr>
            <a:picLocks noChangeAspect="1" noChangeArrowheads="1" noCrop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 flipH="1">
            <a:off x="2627313" y="1773238"/>
            <a:ext cx="985837" cy="76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1" name="Picture 99" descr="sea39"/>
          <p:cNvPicPr>
            <a:picLocks noChangeAspect="1" noChangeArrowheads="1" noCrop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 flipH="1">
            <a:off x="3563938" y="4365625"/>
            <a:ext cx="985837" cy="76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2" name="Picture 100" descr="sea39"/>
          <p:cNvPicPr>
            <a:picLocks noChangeAspect="1" noChangeArrowheads="1" noCrop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 flipH="1">
            <a:off x="3563938" y="5229225"/>
            <a:ext cx="985837" cy="76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3" name="Picture 101" descr="sea39"/>
          <p:cNvPicPr>
            <a:picLocks noChangeAspect="1" noChangeArrowheads="1" noCrop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 flipH="1">
            <a:off x="5435600" y="6091238"/>
            <a:ext cx="985838" cy="76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" name="Picture 102" descr="sea39"/>
          <p:cNvPicPr>
            <a:picLocks noChangeAspect="1" noChangeArrowheads="1" noCrop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 flipH="1">
            <a:off x="6372225" y="6091238"/>
            <a:ext cx="985838" cy="76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" name="Picture 103" descr="sea39"/>
          <p:cNvPicPr>
            <a:picLocks noChangeAspect="1" noChangeArrowheads="1" noCrop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 flipH="1">
            <a:off x="5435600" y="1773238"/>
            <a:ext cx="985838" cy="76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6" name="Picture 104" descr="sea39"/>
          <p:cNvPicPr>
            <a:picLocks noChangeAspect="1" noChangeArrowheads="1" noCrop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 flipH="1">
            <a:off x="1763713" y="4365625"/>
            <a:ext cx="985837" cy="76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96"/>
          <p:cNvGrpSpPr>
            <a:grpSpLocks/>
          </p:cNvGrpSpPr>
          <p:nvPr/>
        </p:nvGrpSpPr>
        <p:grpSpPr bwMode="auto">
          <a:xfrm>
            <a:off x="1116013" y="1844675"/>
            <a:ext cx="566737" cy="720725"/>
            <a:chOff x="-703" y="3339"/>
            <a:chExt cx="357" cy="454"/>
          </a:xfrm>
        </p:grpSpPr>
        <p:sp>
          <p:nvSpPr>
            <p:cNvPr id="4333" name="Freeform 94"/>
            <p:cNvSpPr>
              <a:spLocks/>
            </p:cNvSpPr>
            <p:nvPr/>
          </p:nvSpPr>
          <p:spPr bwMode="auto">
            <a:xfrm>
              <a:off x="-658" y="3339"/>
              <a:ext cx="227" cy="454"/>
            </a:xfrm>
            <a:custGeom>
              <a:avLst/>
              <a:gdLst>
                <a:gd name="T0" fmla="*/ 0 w 317"/>
                <a:gd name="T1" fmla="*/ 0 h 681"/>
                <a:gd name="T2" fmla="*/ 227 w 317"/>
                <a:gd name="T3" fmla="*/ 363 h 681"/>
                <a:gd name="T4" fmla="*/ 317 w 317"/>
                <a:gd name="T5" fmla="*/ 681 h 681"/>
                <a:gd name="T6" fmla="*/ 0 60000 65536"/>
                <a:gd name="T7" fmla="*/ 0 60000 65536"/>
                <a:gd name="T8" fmla="*/ 0 60000 65536"/>
                <a:gd name="T9" fmla="*/ 0 w 317"/>
                <a:gd name="T10" fmla="*/ 0 h 681"/>
                <a:gd name="T11" fmla="*/ 317 w 317"/>
                <a:gd name="T12" fmla="*/ 681 h 6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7" h="681">
                  <a:moveTo>
                    <a:pt x="0" y="0"/>
                  </a:moveTo>
                  <a:cubicBezTo>
                    <a:pt x="87" y="125"/>
                    <a:pt x="174" y="250"/>
                    <a:pt x="227" y="363"/>
                  </a:cubicBezTo>
                  <a:cubicBezTo>
                    <a:pt x="280" y="476"/>
                    <a:pt x="302" y="628"/>
                    <a:pt x="317" y="681"/>
                  </a:cubicBezTo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34" name="Freeform 95"/>
            <p:cNvSpPr>
              <a:spLocks/>
            </p:cNvSpPr>
            <p:nvPr/>
          </p:nvSpPr>
          <p:spPr bwMode="auto">
            <a:xfrm>
              <a:off x="-703" y="3385"/>
              <a:ext cx="357" cy="302"/>
            </a:xfrm>
            <a:custGeom>
              <a:avLst/>
              <a:gdLst>
                <a:gd name="T0" fmla="*/ 499 w 499"/>
                <a:gd name="T1" fmla="*/ 0 h 453"/>
                <a:gd name="T2" fmla="*/ 226 w 499"/>
                <a:gd name="T3" fmla="*/ 181 h 453"/>
                <a:gd name="T4" fmla="*/ 0 w 499"/>
                <a:gd name="T5" fmla="*/ 453 h 453"/>
                <a:gd name="T6" fmla="*/ 0 60000 65536"/>
                <a:gd name="T7" fmla="*/ 0 60000 65536"/>
                <a:gd name="T8" fmla="*/ 0 60000 65536"/>
                <a:gd name="T9" fmla="*/ 0 w 499"/>
                <a:gd name="T10" fmla="*/ 0 h 453"/>
                <a:gd name="T11" fmla="*/ 499 w 499"/>
                <a:gd name="T12" fmla="*/ 453 h 4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99" h="453">
                  <a:moveTo>
                    <a:pt x="499" y="0"/>
                  </a:moveTo>
                  <a:cubicBezTo>
                    <a:pt x="404" y="52"/>
                    <a:pt x="309" y="105"/>
                    <a:pt x="226" y="181"/>
                  </a:cubicBezTo>
                  <a:cubicBezTo>
                    <a:pt x="143" y="257"/>
                    <a:pt x="38" y="408"/>
                    <a:pt x="0" y="453"/>
                  </a:cubicBezTo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109"/>
          <p:cNvGrpSpPr>
            <a:grpSpLocks/>
          </p:cNvGrpSpPr>
          <p:nvPr/>
        </p:nvGrpSpPr>
        <p:grpSpPr bwMode="auto">
          <a:xfrm>
            <a:off x="2060575" y="1844675"/>
            <a:ext cx="566738" cy="720725"/>
            <a:chOff x="-703" y="3339"/>
            <a:chExt cx="357" cy="454"/>
          </a:xfrm>
        </p:grpSpPr>
        <p:sp>
          <p:nvSpPr>
            <p:cNvPr id="4331" name="Freeform 110"/>
            <p:cNvSpPr>
              <a:spLocks/>
            </p:cNvSpPr>
            <p:nvPr/>
          </p:nvSpPr>
          <p:spPr bwMode="auto">
            <a:xfrm>
              <a:off x="-658" y="3339"/>
              <a:ext cx="227" cy="454"/>
            </a:xfrm>
            <a:custGeom>
              <a:avLst/>
              <a:gdLst>
                <a:gd name="T0" fmla="*/ 0 w 317"/>
                <a:gd name="T1" fmla="*/ 0 h 681"/>
                <a:gd name="T2" fmla="*/ 227 w 317"/>
                <a:gd name="T3" fmla="*/ 363 h 681"/>
                <a:gd name="T4" fmla="*/ 317 w 317"/>
                <a:gd name="T5" fmla="*/ 681 h 681"/>
                <a:gd name="T6" fmla="*/ 0 60000 65536"/>
                <a:gd name="T7" fmla="*/ 0 60000 65536"/>
                <a:gd name="T8" fmla="*/ 0 60000 65536"/>
                <a:gd name="T9" fmla="*/ 0 w 317"/>
                <a:gd name="T10" fmla="*/ 0 h 681"/>
                <a:gd name="T11" fmla="*/ 317 w 317"/>
                <a:gd name="T12" fmla="*/ 681 h 6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7" h="681">
                  <a:moveTo>
                    <a:pt x="0" y="0"/>
                  </a:moveTo>
                  <a:cubicBezTo>
                    <a:pt x="87" y="125"/>
                    <a:pt x="174" y="250"/>
                    <a:pt x="227" y="363"/>
                  </a:cubicBezTo>
                  <a:cubicBezTo>
                    <a:pt x="280" y="476"/>
                    <a:pt x="302" y="628"/>
                    <a:pt x="317" y="681"/>
                  </a:cubicBezTo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32" name="Freeform 111"/>
            <p:cNvSpPr>
              <a:spLocks/>
            </p:cNvSpPr>
            <p:nvPr/>
          </p:nvSpPr>
          <p:spPr bwMode="auto">
            <a:xfrm>
              <a:off x="-703" y="3385"/>
              <a:ext cx="357" cy="302"/>
            </a:xfrm>
            <a:custGeom>
              <a:avLst/>
              <a:gdLst>
                <a:gd name="T0" fmla="*/ 499 w 499"/>
                <a:gd name="T1" fmla="*/ 0 h 453"/>
                <a:gd name="T2" fmla="*/ 226 w 499"/>
                <a:gd name="T3" fmla="*/ 181 h 453"/>
                <a:gd name="T4" fmla="*/ 0 w 499"/>
                <a:gd name="T5" fmla="*/ 453 h 453"/>
                <a:gd name="T6" fmla="*/ 0 60000 65536"/>
                <a:gd name="T7" fmla="*/ 0 60000 65536"/>
                <a:gd name="T8" fmla="*/ 0 60000 65536"/>
                <a:gd name="T9" fmla="*/ 0 w 499"/>
                <a:gd name="T10" fmla="*/ 0 h 453"/>
                <a:gd name="T11" fmla="*/ 499 w 499"/>
                <a:gd name="T12" fmla="*/ 453 h 4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99" h="453">
                  <a:moveTo>
                    <a:pt x="499" y="0"/>
                  </a:moveTo>
                  <a:cubicBezTo>
                    <a:pt x="404" y="52"/>
                    <a:pt x="309" y="105"/>
                    <a:pt x="226" y="181"/>
                  </a:cubicBezTo>
                  <a:cubicBezTo>
                    <a:pt x="143" y="257"/>
                    <a:pt x="38" y="408"/>
                    <a:pt x="0" y="453"/>
                  </a:cubicBezTo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112"/>
          <p:cNvGrpSpPr>
            <a:grpSpLocks/>
          </p:cNvGrpSpPr>
          <p:nvPr/>
        </p:nvGrpSpPr>
        <p:grpSpPr bwMode="auto">
          <a:xfrm>
            <a:off x="2987675" y="1844675"/>
            <a:ext cx="566738" cy="720725"/>
            <a:chOff x="-703" y="3339"/>
            <a:chExt cx="357" cy="454"/>
          </a:xfrm>
        </p:grpSpPr>
        <p:sp>
          <p:nvSpPr>
            <p:cNvPr id="4329" name="Freeform 113"/>
            <p:cNvSpPr>
              <a:spLocks/>
            </p:cNvSpPr>
            <p:nvPr/>
          </p:nvSpPr>
          <p:spPr bwMode="auto">
            <a:xfrm>
              <a:off x="-658" y="3339"/>
              <a:ext cx="227" cy="454"/>
            </a:xfrm>
            <a:custGeom>
              <a:avLst/>
              <a:gdLst>
                <a:gd name="T0" fmla="*/ 0 w 317"/>
                <a:gd name="T1" fmla="*/ 0 h 681"/>
                <a:gd name="T2" fmla="*/ 227 w 317"/>
                <a:gd name="T3" fmla="*/ 363 h 681"/>
                <a:gd name="T4" fmla="*/ 317 w 317"/>
                <a:gd name="T5" fmla="*/ 681 h 681"/>
                <a:gd name="T6" fmla="*/ 0 60000 65536"/>
                <a:gd name="T7" fmla="*/ 0 60000 65536"/>
                <a:gd name="T8" fmla="*/ 0 60000 65536"/>
                <a:gd name="T9" fmla="*/ 0 w 317"/>
                <a:gd name="T10" fmla="*/ 0 h 681"/>
                <a:gd name="T11" fmla="*/ 317 w 317"/>
                <a:gd name="T12" fmla="*/ 681 h 6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7" h="681">
                  <a:moveTo>
                    <a:pt x="0" y="0"/>
                  </a:moveTo>
                  <a:cubicBezTo>
                    <a:pt x="87" y="125"/>
                    <a:pt x="174" y="250"/>
                    <a:pt x="227" y="363"/>
                  </a:cubicBezTo>
                  <a:cubicBezTo>
                    <a:pt x="280" y="476"/>
                    <a:pt x="302" y="628"/>
                    <a:pt x="317" y="681"/>
                  </a:cubicBezTo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30" name="Freeform 114"/>
            <p:cNvSpPr>
              <a:spLocks/>
            </p:cNvSpPr>
            <p:nvPr/>
          </p:nvSpPr>
          <p:spPr bwMode="auto">
            <a:xfrm>
              <a:off x="-703" y="3385"/>
              <a:ext cx="357" cy="302"/>
            </a:xfrm>
            <a:custGeom>
              <a:avLst/>
              <a:gdLst>
                <a:gd name="T0" fmla="*/ 499 w 499"/>
                <a:gd name="T1" fmla="*/ 0 h 453"/>
                <a:gd name="T2" fmla="*/ 226 w 499"/>
                <a:gd name="T3" fmla="*/ 181 h 453"/>
                <a:gd name="T4" fmla="*/ 0 w 499"/>
                <a:gd name="T5" fmla="*/ 453 h 453"/>
                <a:gd name="T6" fmla="*/ 0 60000 65536"/>
                <a:gd name="T7" fmla="*/ 0 60000 65536"/>
                <a:gd name="T8" fmla="*/ 0 60000 65536"/>
                <a:gd name="T9" fmla="*/ 0 w 499"/>
                <a:gd name="T10" fmla="*/ 0 h 453"/>
                <a:gd name="T11" fmla="*/ 499 w 499"/>
                <a:gd name="T12" fmla="*/ 453 h 4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99" h="453">
                  <a:moveTo>
                    <a:pt x="499" y="0"/>
                  </a:moveTo>
                  <a:cubicBezTo>
                    <a:pt x="404" y="52"/>
                    <a:pt x="309" y="105"/>
                    <a:pt x="226" y="181"/>
                  </a:cubicBezTo>
                  <a:cubicBezTo>
                    <a:pt x="143" y="257"/>
                    <a:pt x="38" y="408"/>
                    <a:pt x="0" y="453"/>
                  </a:cubicBezTo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115"/>
          <p:cNvGrpSpPr>
            <a:grpSpLocks/>
          </p:cNvGrpSpPr>
          <p:nvPr/>
        </p:nvGrpSpPr>
        <p:grpSpPr bwMode="auto">
          <a:xfrm>
            <a:off x="5724525" y="1773238"/>
            <a:ext cx="566738" cy="720725"/>
            <a:chOff x="-703" y="3339"/>
            <a:chExt cx="357" cy="454"/>
          </a:xfrm>
        </p:grpSpPr>
        <p:sp>
          <p:nvSpPr>
            <p:cNvPr id="4327" name="Freeform 116"/>
            <p:cNvSpPr>
              <a:spLocks/>
            </p:cNvSpPr>
            <p:nvPr/>
          </p:nvSpPr>
          <p:spPr bwMode="auto">
            <a:xfrm>
              <a:off x="-658" y="3339"/>
              <a:ext cx="227" cy="454"/>
            </a:xfrm>
            <a:custGeom>
              <a:avLst/>
              <a:gdLst>
                <a:gd name="T0" fmla="*/ 0 w 317"/>
                <a:gd name="T1" fmla="*/ 0 h 681"/>
                <a:gd name="T2" fmla="*/ 227 w 317"/>
                <a:gd name="T3" fmla="*/ 363 h 681"/>
                <a:gd name="T4" fmla="*/ 317 w 317"/>
                <a:gd name="T5" fmla="*/ 681 h 681"/>
                <a:gd name="T6" fmla="*/ 0 60000 65536"/>
                <a:gd name="T7" fmla="*/ 0 60000 65536"/>
                <a:gd name="T8" fmla="*/ 0 60000 65536"/>
                <a:gd name="T9" fmla="*/ 0 w 317"/>
                <a:gd name="T10" fmla="*/ 0 h 681"/>
                <a:gd name="T11" fmla="*/ 317 w 317"/>
                <a:gd name="T12" fmla="*/ 681 h 6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7" h="681">
                  <a:moveTo>
                    <a:pt x="0" y="0"/>
                  </a:moveTo>
                  <a:cubicBezTo>
                    <a:pt x="87" y="125"/>
                    <a:pt x="174" y="250"/>
                    <a:pt x="227" y="363"/>
                  </a:cubicBezTo>
                  <a:cubicBezTo>
                    <a:pt x="280" y="476"/>
                    <a:pt x="302" y="628"/>
                    <a:pt x="317" y="681"/>
                  </a:cubicBezTo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28" name="Freeform 117"/>
            <p:cNvSpPr>
              <a:spLocks/>
            </p:cNvSpPr>
            <p:nvPr/>
          </p:nvSpPr>
          <p:spPr bwMode="auto">
            <a:xfrm>
              <a:off x="-703" y="3385"/>
              <a:ext cx="357" cy="302"/>
            </a:xfrm>
            <a:custGeom>
              <a:avLst/>
              <a:gdLst>
                <a:gd name="T0" fmla="*/ 499 w 499"/>
                <a:gd name="T1" fmla="*/ 0 h 453"/>
                <a:gd name="T2" fmla="*/ 226 w 499"/>
                <a:gd name="T3" fmla="*/ 181 h 453"/>
                <a:gd name="T4" fmla="*/ 0 w 499"/>
                <a:gd name="T5" fmla="*/ 453 h 453"/>
                <a:gd name="T6" fmla="*/ 0 60000 65536"/>
                <a:gd name="T7" fmla="*/ 0 60000 65536"/>
                <a:gd name="T8" fmla="*/ 0 60000 65536"/>
                <a:gd name="T9" fmla="*/ 0 w 499"/>
                <a:gd name="T10" fmla="*/ 0 h 453"/>
                <a:gd name="T11" fmla="*/ 499 w 499"/>
                <a:gd name="T12" fmla="*/ 453 h 4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99" h="453">
                  <a:moveTo>
                    <a:pt x="499" y="0"/>
                  </a:moveTo>
                  <a:cubicBezTo>
                    <a:pt x="404" y="52"/>
                    <a:pt x="309" y="105"/>
                    <a:pt x="226" y="181"/>
                  </a:cubicBezTo>
                  <a:cubicBezTo>
                    <a:pt x="143" y="257"/>
                    <a:pt x="38" y="408"/>
                    <a:pt x="0" y="453"/>
                  </a:cubicBezTo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" name="Group 118"/>
          <p:cNvGrpSpPr>
            <a:grpSpLocks/>
          </p:cNvGrpSpPr>
          <p:nvPr/>
        </p:nvGrpSpPr>
        <p:grpSpPr bwMode="auto">
          <a:xfrm>
            <a:off x="1979613" y="4437063"/>
            <a:ext cx="566737" cy="720725"/>
            <a:chOff x="-703" y="3339"/>
            <a:chExt cx="357" cy="454"/>
          </a:xfrm>
        </p:grpSpPr>
        <p:sp>
          <p:nvSpPr>
            <p:cNvPr id="4325" name="Freeform 119"/>
            <p:cNvSpPr>
              <a:spLocks/>
            </p:cNvSpPr>
            <p:nvPr/>
          </p:nvSpPr>
          <p:spPr bwMode="auto">
            <a:xfrm>
              <a:off x="-658" y="3339"/>
              <a:ext cx="227" cy="454"/>
            </a:xfrm>
            <a:custGeom>
              <a:avLst/>
              <a:gdLst>
                <a:gd name="T0" fmla="*/ 0 w 317"/>
                <a:gd name="T1" fmla="*/ 0 h 681"/>
                <a:gd name="T2" fmla="*/ 227 w 317"/>
                <a:gd name="T3" fmla="*/ 363 h 681"/>
                <a:gd name="T4" fmla="*/ 317 w 317"/>
                <a:gd name="T5" fmla="*/ 681 h 681"/>
                <a:gd name="T6" fmla="*/ 0 60000 65536"/>
                <a:gd name="T7" fmla="*/ 0 60000 65536"/>
                <a:gd name="T8" fmla="*/ 0 60000 65536"/>
                <a:gd name="T9" fmla="*/ 0 w 317"/>
                <a:gd name="T10" fmla="*/ 0 h 681"/>
                <a:gd name="T11" fmla="*/ 317 w 317"/>
                <a:gd name="T12" fmla="*/ 681 h 6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7" h="681">
                  <a:moveTo>
                    <a:pt x="0" y="0"/>
                  </a:moveTo>
                  <a:cubicBezTo>
                    <a:pt x="87" y="125"/>
                    <a:pt x="174" y="250"/>
                    <a:pt x="227" y="363"/>
                  </a:cubicBezTo>
                  <a:cubicBezTo>
                    <a:pt x="280" y="476"/>
                    <a:pt x="302" y="628"/>
                    <a:pt x="317" y="681"/>
                  </a:cubicBezTo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26" name="Freeform 120"/>
            <p:cNvSpPr>
              <a:spLocks/>
            </p:cNvSpPr>
            <p:nvPr/>
          </p:nvSpPr>
          <p:spPr bwMode="auto">
            <a:xfrm>
              <a:off x="-703" y="3385"/>
              <a:ext cx="357" cy="302"/>
            </a:xfrm>
            <a:custGeom>
              <a:avLst/>
              <a:gdLst>
                <a:gd name="T0" fmla="*/ 499 w 499"/>
                <a:gd name="T1" fmla="*/ 0 h 453"/>
                <a:gd name="T2" fmla="*/ 226 w 499"/>
                <a:gd name="T3" fmla="*/ 181 h 453"/>
                <a:gd name="T4" fmla="*/ 0 w 499"/>
                <a:gd name="T5" fmla="*/ 453 h 453"/>
                <a:gd name="T6" fmla="*/ 0 60000 65536"/>
                <a:gd name="T7" fmla="*/ 0 60000 65536"/>
                <a:gd name="T8" fmla="*/ 0 60000 65536"/>
                <a:gd name="T9" fmla="*/ 0 w 499"/>
                <a:gd name="T10" fmla="*/ 0 h 453"/>
                <a:gd name="T11" fmla="*/ 499 w 499"/>
                <a:gd name="T12" fmla="*/ 453 h 4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99" h="453">
                  <a:moveTo>
                    <a:pt x="499" y="0"/>
                  </a:moveTo>
                  <a:cubicBezTo>
                    <a:pt x="404" y="52"/>
                    <a:pt x="309" y="105"/>
                    <a:pt x="226" y="181"/>
                  </a:cubicBezTo>
                  <a:cubicBezTo>
                    <a:pt x="143" y="257"/>
                    <a:pt x="38" y="408"/>
                    <a:pt x="0" y="453"/>
                  </a:cubicBezTo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121"/>
          <p:cNvGrpSpPr>
            <a:grpSpLocks/>
          </p:cNvGrpSpPr>
          <p:nvPr/>
        </p:nvGrpSpPr>
        <p:grpSpPr bwMode="auto">
          <a:xfrm>
            <a:off x="3851275" y="5229225"/>
            <a:ext cx="566738" cy="720725"/>
            <a:chOff x="-703" y="3339"/>
            <a:chExt cx="357" cy="454"/>
          </a:xfrm>
        </p:grpSpPr>
        <p:sp>
          <p:nvSpPr>
            <p:cNvPr id="4323" name="Freeform 122"/>
            <p:cNvSpPr>
              <a:spLocks/>
            </p:cNvSpPr>
            <p:nvPr/>
          </p:nvSpPr>
          <p:spPr bwMode="auto">
            <a:xfrm>
              <a:off x="-658" y="3339"/>
              <a:ext cx="227" cy="454"/>
            </a:xfrm>
            <a:custGeom>
              <a:avLst/>
              <a:gdLst>
                <a:gd name="T0" fmla="*/ 0 w 317"/>
                <a:gd name="T1" fmla="*/ 0 h 681"/>
                <a:gd name="T2" fmla="*/ 227 w 317"/>
                <a:gd name="T3" fmla="*/ 363 h 681"/>
                <a:gd name="T4" fmla="*/ 317 w 317"/>
                <a:gd name="T5" fmla="*/ 681 h 681"/>
                <a:gd name="T6" fmla="*/ 0 60000 65536"/>
                <a:gd name="T7" fmla="*/ 0 60000 65536"/>
                <a:gd name="T8" fmla="*/ 0 60000 65536"/>
                <a:gd name="T9" fmla="*/ 0 w 317"/>
                <a:gd name="T10" fmla="*/ 0 h 681"/>
                <a:gd name="T11" fmla="*/ 317 w 317"/>
                <a:gd name="T12" fmla="*/ 681 h 6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7" h="681">
                  <a:moveTo>
                    <a:pt x="0" y="0"/>
                  </a:moveTo>
                  <a:cubicBezTo>
                    <a:pt x="87" y="125"/>
                    <a:pt x="174" y="250"/>
                    <a:pt x="227" y="363"/>
                  </a:cubicBezTo>
                  <a:cubicBezTo>
                    <a:pt x="280" y="476"/>
                    <a:pt x="302" y="628"/>
                    <a:pt x="317" y="681"/>
                  </a:cubicBezTo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24" name="Freeform 123"/>
            <p:cNvSpPr>
              <a:spLocks/>
            </p:cNvSpPr>
            <p:nvPr/>
          </p:nvSpPr>
          <p:spPr bwMode="auto">
            <a:xfrm>
              <a:off x="-703" y="3385"/>
              <a:ext cx="357" cy="302"/>
            </a:xfrm>
            <a:custGeom>
              <a:avLst/>
              <a:gdLst>
                <a:gd name="T0" fmla="*/ 499 w 499"/>
                <a:gd name="T1" fmla="*/ 0 h 453"/>
                <a:gd name="T2" fmla="*/ 226 w 499"/>
                <a:gd name="T3" fmla="*/ 181 h 453"/>
                <a:gd name="T4" fmla="*/ 0 w 499"/>
                <a:gd name="T5" fmla="*/ 453 h 453"/>
                <a:gd name="T6" fmla="*/ 0 60000 65536"/>
                <a:gd name="T7" fmla="*/ 0 60000 65536"/>
                <a:gd name="T8" fmla="*/ 0 60000 65536"/>
                <a:gd name="T9" fmla="*/ 0 w 499"/>
                <a:gd name="T10" fmla="*/ 0 h 453"/>
                <a:gd name="T11" fmla="*/ 499 w 499"/>
                <a:gd name="T12" fmla="*/ 453 h 4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99" h="453">
                  <a:moveTo>
                    <a:pt x="499" y="0"/>
                  </a:moveTo>
                  <a:cubicBezTo>
                    <a:pt x="404" y="52"/>
                    <a:pt x="309" y="105"/>
                    <a:pt x="226" y="181"/>
                  </a:cubicBezTo>
                  <a:cubicBezTo>
                    <a:pt x="143" y="257"/>
                    <a:pt x="38" y="408"/>
                    <a:pt x="0" y="453"/>
                  </a:cubicBezTo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" name="Group 124"/>
          <p:cNvGrpSpPr>
            <a:grpSpLocks/>
          </p:cNvGrpSpPr>
          <p:nvPr/>
        </p:nvGrpSpPr>
        <p:grpSpPr bwMode="auto">
          <a:xfrm>
            <a:off x="3851275" y="4437063"/>
            <a:ext cx="566738" cy="720725"/>
            <a:chOff x="-703" y="3339"/>
            <a:chExt cx="357" cy="454"/>
          </a:xfrm>
        </p:grpSpPr>
        <p:sp>
          <p:nvSpPr>
            <p:cNvPr id="4321" name="Freeform 125"/>
            <p:cNvSpPr>
              <a:spLocks/>
            </p:cNvSpPr>
            <p:nvPr/>
          </p:nvSpPr>
          <p:spPr bwMode="auto">
            <a:xfrm>
              <a:off x="-658" y="3339"/>
              <a:ext cx="227" cy="454"/>
            </a:xfrm>
            <a:custGeom>
              <a:avLst/>
              <a:gdLst>
                <a:gd name="T0" fmla="*/ 0 w 317"/>
                <a:gd name="T1" fmla="*/ 0 h 681"/>
                <a:gd name="T2" fmla="*/ 227 w 317"/>
                <a:gd name="T3" fmla="*/ 363 h 681"/>
                <a:gd name="T4" fmla="*/ 317 w 317"/>
                <a:gd name="T5" fmla="*/ 681 h 681"/>
                <a:gd name="T6" fmla="*/ 0 60000 65536"/>
                <a:gd name="T7" fmla="*/ 0 60000 65536"/>
                <a:gd name="T8" fmla="*/ 0 60000 65536"/>
                <a:gd name="T9" fmla="*/ 0 w 317"/>
                <a:gd name="T10" fmla="*/ 0 h 681"/>
                <a:gd name="T11" fmla="*/ 317 w 317"/>
                <a:gd name="T12" fmla="*/ 681 h 6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7" h="681">
                  <a:moveTo>
                    <a:pt x="0" y="0"/>
                  </a:moveTo>
                  <a:cubicBezTo>
                    <a:pt x="87" y="125"/>
                    <a:pt x="174" y="250"/>
                    <a:pt x="227" y="363"/>
                  </a:cubicBezTo>
                  <a:cubicBezTo>
                    <a:pt x="280" y="476"/>
                    <a:pt x="302" y="628"/>
                    <a:pt x="317" y="681"/>
                  </a:cubicBezTo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22" name="Freeform 126"/>
            <p:cNvSpPr>
              <a:spLocks/>
            </p:cNvSpPr>
            <p:nvPr/>
          </p:nvSpPr>
          <p:spPr bwMode="auto">
            <a:xfrm>
              <a:off x="-703" y="3385"/>
              <a:ext cx="357" cy="302"/>
            </a:xfrm>
            <a:custGeom>
              <a:avLst/>
              <a:gdLst>
                <a:gd name="T0" fmla="*/ 499 w 499"/>
                <a:gd name="T1" fmla="*/ 0 h 453"/>
                <a:gd name="T2" fmla="*/ 226 w 499"/>
                <a:gd name="T3" fmla="*/ 181 h 453"/>
                <a:gd name="T4" fmla="*/ 0 w 499"/>
                <a:gd name="T5" fmla="*/ 453 h 453"/>
                <a:gd name="T6" fmla="*/ 0 60000 65536"/>
                <a:gd name="T7" fmla="*/ 0 60000 65536"/>
                <a:gd name="T8" fmla="*/ 0 60000 65536"/>
                <a:gd name="T9" fmla="*/ 0 w 499"/>
                <a:gd name="T10" fmla="*/ 0 h 453"/>
                <a:gd name="T11" fmla="*/ 499 w 499"/>
                <a:gd name="T12" fmla="*/ 453 h 4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99" h="453">
                  <a:moveTo>
                    <a:pt x="499" y="0"/>
                  </a:moveTo>
                  <a:cubicBezTo>
                    <a:pt x="404" y="52"/>
                    <a:pt x="309" y="105"/>
                    <a:pt x="226" y="181"/>
                  </a:cubicBezTo>
                  <a:cubicBezTo>
                    <a:pt x="143" y="257"/>
                    <a:pt x="38" y="408"/>
                    <a:pt x="0" y="453"/>
                  </a:cubicBezTo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" name="Group 127"/>
          <p:cNvGrpSpPr>
            <a:grpSpLocks/>
          </p:cNvGrpSpPr>
          <p:nvPr/>
        </p:nvGrpSpPr>
        <p:grpSpPr bwMode="auto">
          <a:xfrm>
            <a:off x="5724525" y="6137275"/>
            <a:ext cx="566738" cy="720725"/>
            <a:chOff x="-703" y="3339"/>
            <a:chExt cx="357" cy="454"/>
          </a:xfrm>
        </p:grpSpPr>
        <p:sp>
          <p:nvSpPr>
            <p:cNvPr id="4319" name="Freeform 128"/>
            <p:cNvSpPr>
              <a:spLocks/>
            </p:cNvSpPr>
            <p:nvPr/>
          </p:nvSpPr>
          <p:spPr bwMode="auto">
            <a:xfrm>
              <a:off x="-658" y="3339"/>
              <a:ext cx="227" cy="454"/>
            </a:xfrm>
            <a:custGeom>
              <a:avLst/>
              <a:gdLst>
                <a:gd name="T0" fmla="*/ 0 w 317"/>
                <a:gd name="T1" fmla="*/ 0 h 681"/>
                <a:gd name="T2" fmla="*/ 227 w 317"/>
                <a:gd name="T3" fmla="*/ 363 h 681"/>
                <a:gd name="T4" fmla="*/ 317 w 317"/>
                <a:gd name="T5" fmla="*/ 681 h 681"/>
                <a:gd name="T6" fmla="*/ 0 60000 65536"/>
                <a:gd name="T7" fmla="*/ 0 60000 65536"/>
                <a:gd name="T8" fmla="*/ 0 60000 65536"/>
                <a:gd name="T9" fmla="*/ 0 w 317"/>
                <a:gd name="T10" fmla="*/ 0 h 681"/>
                <a:gd name="T11" fmla="*/ 317 w 317"/>
                <a:gd name="T12" fmla="*/ 681 h 6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7" h="681">
                  <a:moveTo>
                    <a:pt x="0" y="0"/>
                  </a:moveTo>
                  <a:cubicBezTo>
                    <a:pt x="87" y="125"/>
                    <a:pt x="174" y="250"/>
                    <a:pt x="227" y="363"/>
                  </a:cubicBezTo>
                  <a:cubicBezTo>
                    <a:pt x="280" y="476"/>
                    <a:pt x="302" y="628"/>
                    <a:pt x="317" y="681"/>
                  </a:cubicBezTo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20" name="Freeform 129"/>
            <p:cNvSpPr>
              <a:spLocks/>
            </p:cNvSpPr>
            <p:nvPr/>
          </p:nvSpPr>
          <p:spPr bwMode="auto">
            <a:xfrm>
              <a:off x="-703" y="3385"/>
              <a:ext cx="357" cy="302"/>
            </a:xfrm>
            <a:custGeom>
              <a:avLst/>
              <a:gdLst>
                <a:gd name="T0" fmla="*/ 499 w 499"/>
                <a:gd name="T1" fmla="*/ 0 h 453"/>
                <a:gd name="T2" fmla="*/ 226 w 499"/>
                <a:gd name="T3" fmla="*/ 181 h 453"/>
                <a:gd name="T4" fmla="*/ 0 w 499"/>
                <a:gd name="T5" fmla="*/ 453 h 453"/>
                <a:gd name="T6" fmla="*/ 0 60000 65536"/>
                <a:gd name="T7" fmla="*/ 0 60000 65536"/>
                <a:gd name="T8" fmla="*/ 0 60000 65536"/>
                <a:gd name="T9" fmla="*/ 0 w 499"/>
                <a:gd name="T10" fmla="*/ 0 h 453"/>
                <a:gd name="T11" fmla="*/ 499 w 499"/>
                <a:gd name="T12" fmla="*/ 453 h 4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99" h="453">
                  <a:moveTo>
                    <a:pt x="499" y="0"/>
                  </a:moveTo>
                  <a:cubicBezTo>
                    <a:pt x="404" y="52"/>
                    <a:pt x="309" y="105"/>
                    <a:pt x="226" y="181"/>
                  </a:cubicBezTo>
                  <a:cubicBezTo>
                    <a:pt x="143" y="257"/>
                    <a:pt x="38" y="408"/>
                    <a:pt x="0" y="453"/>
                  </a:cubicBezTo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" name="Group 130"/>
          <p:cNvGrpSpPr>
            <a:grpSpLocks/>
          </p:cNvGrpSpPr>
          <p:nvPr/>
        </p:nvGrpSpPr>
        <p:grpSpPr bwMode="auto">
          <a:xfrm>
            <a:off x="6659563" y="6137275"/>
            <a:ext cx="566737" cy="720725"/>
            <a:chOff x="-703" y="3339"/>
            <a:chExt cx="357" cy="454"/>
          </a:xfrm>
        </p:grpSpPr>
        <p:sp>
          <p:nvSpPr>
            <p:cNvPr id="4317" name="Freeform 131"/>
            <p:cNvSpPr>
              <a:spLocks/>
            </p:cNvSpPr>
            <p:nvPr/>
          </p:nvSpPr>
          <p:spPr bwMode="auto">
            <a:xfrm>
              <a:off x="-658" y="3339"/>
              <a:ext cx="227" cy="454"/>
            </a:xfrm>
            <a:custGeom>
              <a:avLst/>
              <a:gdLst>
                <a:gd name="T0" fmla="*/ 0 w 317"/>
                <a:gd name="T1" fmla="*/ 0 h 681"/>
                <a:gd name="T2" fmla="*/ 227 w 317"/>
                <a:gd name="T3" fmla="*/ 363 h 681"/>
                <a:gd name="T4" fmla="*/ 317 w 317"/>
                <a:gd name="T5" fmla="*/ 681 h 681"/>
                <a:gd name="T6" fmla="*/ 0 60000 65536"/>
                <a:gd name="T7" fmla="*/ 0 60000 65536"/>
                <a:gd name="T8" fmla="*/ 0 60000 65536"/>
                <a:gd name="T9" fmla="*/ 0 w 317"/>
                <a:gd name="T10" fmla="*/ 0 h 681"/>
                <a:gd name="T11" fmla="*/ 317 w 317"/>
                <a:gd name="T12" fmla="*/ 681 h 6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7" h="681">
                  <a:moveTo>
                    <a:pt x="0" y="0"/>
                  </a:moveTo>
                  <a:cubicBezTo>
                    <a:pt x="87" y="125"/>
                    <a:pt x="174" y="250"/>
                    <a:pt x="227" y="363"/>
                  </a:cubicBezTo>
                  <a:cubicBezTo>
                    <a:pt x="280" y="476"/>
                    <a:pt x="302" y="628"/>
                    <a:pt x="317" y="681"/>
                  </a:cubicBezTo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18" name="Freeform 132"/>
            <p:cNvSpPr>
              <a:spLocks/>
            </p:cNvSpPr>
            <p:nvPr/>
          </p:nvSpPr>
          <p:spPr bwMode="auto">
            <a:xfrm>
              <a:off x="-703" y="3385"/>
              <a:ext cx="357" cy="302"/>
            </a:xfrm>
            <a:custGeom>
              <a:avLst/>
              <a:gdLst>
                <a:gd name="T0" fmla="*/ 499 w 499"/>
                <a:gd name="T1" fmla="*/ 0 h 453"/>
                <a:gd name="T2" fmla="*/ 226 w 499"/>
                <a:gd name="T3" fmla="*/ 181 h 453"/>
                <a:gd name="T4" fmla="*/ 0 w 499"/>
                <a:gd name="T5" fmla="*/ 453 h 453"/>
                <a:gd name="T6" fmla="*/ 0 60000 65536"/>
                <a:gd name="T7" fmla="*/ 0 60000 65536"/>
                <a:gd name="T8" fmla="*/ 0 60000 65536"/>
                <a:gd name="T9" fmla="*/ 0 w 499"/>
                <a:gd name="T10" fmla="*/ 0 h 453"/>
                <a:gd name="T11" fmla="*/ 499 w 499"/>
                <a:gd name="T12" fmla="*/ 453 h 4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99" h="453">
                  <a:moveTo>
                    <a:pt x="499" y="0"/>
                  </a:moveTo>
                  <a:cubicBezTo>
                    <a:pt x="404" y="52"/>
                    <a:pt x="309" y="105"/>
                    <a:pt x="226" y="181"/>
                  </a:cubicBezTo>
                  <a:cubicBezTo>
                    <a:pt x="143" y="257"/>
                    <a:pt x="38" y="408"/>
                    <a:pt x="0" y="453"/>
                  </a:cubicBezTo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3229" name="Picture 157" descr="sea39"/>
          <p:cNvPicPr>
            <a:picLocks noChangeAspect="1" noChangeArrowheads="1" noCrop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 flipH="1">
            <a:off x="7331075" y="1700213"/>
            <a:ext cx="985838" cy="76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30" name="Picture 158" descr="sea39"/>
          <p:cNvPicPr>
            <a:picLocks noChangeAspect="1" noChangeArrowheads="1" noCrop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 flipH="1">
            <a:off x="7308850" y="2565400"/>
            <a:ext cx="985838" cy="76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31" name="Picture 159" descr="sea39"/>
          <p:cNvPicPr>
            <a:picLocks noChangeAspect="1" noChangeArrowheads="1" noCrop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 flipH="1">
            <a:off x="7331075" y="3382963"/>
            <a:ext cx="985838" cy="76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32" name="Picture 160" descr="sea39"/>
          <p:cNvPicPr>
            <a:picLocks noChangeAspect="1" noChangeArrowheads="1" noCrop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 flipH="1">
            <a:off x="7331075" y="4318000"/>
            <a:ext cx="985838" cy="76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oup 161"/>
          <p:cNvGrpSpPr>
            <a:grpSpLocks/>
          </p:cNvGrpSpPr>
          <p:nvPr/>
        </p:nvGrpSpPr>
        <p:grpSpPr bwMode="auto">
          <a:xfrm>
            <a:off x="7667625" y="1773238"/>
            <a:ext cx="566738" cy="720725"/>
            <a:chOff x="-703" y="3339"/>
            <a:chExt cx="357" cy="454"/>
          </a:xfrm>
        </p:grpSpPr>
        <p:sp>
          <p:nvSpPr>
            <p:cNvPr id="4315" name="Freeform 162"/>
            <p:cNvSpPr>
              <a:spLocks/>
            </p:cNvSpPr>
            <p:nvPr/>
          </p:nvSpPr>
          <p:spPr bwMode="auto">
            <a:xfrm>
              <a:off x="-658" y="3339"/>
              <a:ext cx="227" cy="454"/>
            </a:xfrm>
            <a:custGeom>
              <a:avLst/>
              <a:gdLst>
                <a:gd name="T0" fmla="*/ 0 w 317"/>
                <a:gd name="T1" fmla="*/ 0 h 681"/>
                <a:gd name="T2" fmla="*/ 227 w 317"/>
                <a:gd name="T3" fmla="*/ 363 h 681"/>
                <a:gd name="T4" fmla="*/ 317 w 317"/>
                <a:gd name="T5" fmla="*/ 681 h 681"/>
                <a:gd name="T6" fmla="*/ 0 60000 65536"/>
                <a:gd name="T7" fmla="*/ 0 60000 65536"/>
                <a:gd name="T8" fmla="*/ 0 60000 65536"/>
                <a:gd name="T9" fmla="*/ 0 w 317"/>
                <a:gd name="T10" fmla="*/ 0 h 681"/>
                <a:gd name="T11" fmla="*/ 317 w 317"/>
                <a:gd name="T12" fmla="*/ 681 h 6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7" h="681">
                  <a:moveTo>
                    <a:pt x="0" y="0"/>
                  </a:moveTo>
                  <a:cubicBezTo>
                    <a:pt x="87" y="125"/>
                    <a:pt x="174" y="250"/>
                    <a:pt x="227" y="363"/>
                  </a:cubicBezTo>
                  <a:cubicBezTo>
                    <a:pt x="280" y="476"/>
                    <a:pt x="302" y="628"/>
                    <a:pt x="317" y="681"/>
                  </a:cubicBezTo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16" name="Freeform 163"/>
            <p:cNvSpPr>
              <a:spLocks/>
            </p:cNvSpPr>
            <p:nvPr/>
          </p:nvSpPr>
          <p:spPr bwMode="auto">
            <a:xfrm>
              <a:off x="-703" y="3385"/>
              <a:ext cx="357" cy="302"/>
            </a:xfrm>
            <a:custGeom>
              <a:avLst/>
              <a:gdLst>
                <a:gd name="T0" fmla="*/ 499 w 499"/>
                <a:gd name="T1" fmla="*/ 0 h 453"/>
                <a:gd name="T2" fmla="*/ 226 w 499"/>
                <a:gd name="T3" fmla="*/ 181 h 453"/>
                <a:gd name="T4" fmla="*/ 0 w 499"/>
                <a:gd name="T5" fmla="*/ 453 h 453"/>
                <a:gd name="T6" fmla="*/ 0 60000 65536"/>
                <a:gd name="T7" fmla="*/ 0 60000 65536"/>
                <a:gd name="T8" fmla="*/ 0 60000 65536"/>
                <a:gd name="T9" fmla="*/ 0 w 499"/>
                <a:gd name="T10" fmla="*/ 0 h 453"/>
                <a:gd name="T11" fmla="*/ 499 w 499"/>
                <a:gd name="T12" fmla="*/ 453 h 4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99" h="453">
                  <a:moveTo>
                    <a:pt x="499" y="0"/>
                  </a:moveTo>
                  <a:cubicBezTo>
                    <a:pt x="404" y="52"/>
                    <a:pt x="309" y="105"/>
                    <a:pt x="226" y="181"/>
                  </a:cubicBezTo>
                  <a:cubicBezTo>
                    <a:pt x="143" y="257"/>
                    <a:pt x="38" y="408"/>
                    <a:pt x="0" y="453"/>
                  </a:cubicBezTo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164"/>
          <p:cNvGrpSpPr>
            <a:grpSpLocks/>
          </p:cNvGrpSpPr>
          <p:nvPr/>
        </p:nvGrpSpPr>
        <p:grpSpPr bwMode="auto">
          <a:xfrm>
            <a:off x="7524750" y="2708275"/>
            <a:ext cx="566738" cy="720725"/>
            <a:chOff x="-703" y="3339"/>
            <a:chExt cx="357" cy="454"/>
          </a:xfrm>
        </p:grpSpPr>
        <p:sp>
          <p:nvSpPr>
            <p:cNvPr id="4313" name="Freeform 165"/>
            <p:cNvSpPr>
              <a:spLocks/>
            </p:cNvSpPr>
            <p:nvPr/>
          </p:nvSpPr>
          <p:spPr bwMode="auto">
            <a:xfrm>
              <a:off x="-658" y="3339"/>
              <a:ext cx="227" cy="454"/>
            </a:xfrm>
            <a:custGeom>
              <a:avLst/>
              <a:gdLst>
                <a:gd name="T0" fmla="*/ 0 w 317"/>
                <a:gd name="T1" fmla="*/ 0 h 681"/>
                <a:gd name="T2" fmla="*/ 227 w 317"/>
                <a:gd name="T3" fmla="*/ 363 h 681"/>
                <a:gd name="T4" fmla="*/ 317 w 317"/>
                <a:gd name="T5" fmla="*/ 681 h 681"/>
                <a:gd name="T6" fmla="*/ 0 60000 65536"/>
                <a:gd name="T7" fmla="*/ 0 60000 65536"/>
                <a:gd name="T8" fmla="*/ 0 60000 65536"/>
                <a:gd name="T9" fmla="*/ 0 w 317"/>
                <a:gd name="T10" fmla="*/ 0 h 681"/>
                <a:gd name="T11" fmla="*/ 317 w 317"/>
                <a:gd name="T12" fmla="*/ 681 h 6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7" h="681">
                  <a:moveTo>
                    <a:pt x="0" y="0"/>
                  </a:moveTo>
                  <a:cubicBezTo>
                    <a:pt x="87" y="125"/>
                    <a:pt x="174" y="250"/>
                    <a:pt x="227" y="363"/>
                  </a:cubicBezTo>
                  <a:cubicBezTo>
                    <a:pt x="280" y="476"/>
                    <a:pt x="302" y="628"/>
                    <a:pt x="317" y="681"/>
                  </a:cubicBezTo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14" name="Freeform 166"/>
            <p:cNvSpPr>
              <a:spLocks/>
            </p:cNvSpPr>
            <p:nvPr/>
          </p:nvSpPr>
          <p:spPr bwMode="auto">
            <a:xfrm>
              <a:off x="-703" y="3385"/>
              <a:ext cx="357" cy="302"/>
            </a:xfrm>
            <a:custGeom>
              <a:avLst/>
              <a:gdLst>
                <a:gd name="T0" fmla="*/ 499 w 499"/>
                <a:gd name="T1" fmla="*/ 0 h 453"/>
                <a:gd name="T2" fmla="*/ 226 w 499"/>
                <a:gd name="T3" fmla="*/ 181 h 453"/>
                <a:gd name="T4" fmla="*/ 0 w 499"/>
                <a:gd name="T5" fmla="*/ 453 h 453"/>
                <a:gd name="T6" fmla="*/ 0 60000 65536"/>
                <a:gd name="T7" fmla="*/ 0 60000 65536"/>
                <a:gd name="T8" fmla="*/ 0 60000 65536"/>
                <a:gd name="T9" fmla="*/ 0 w 499"/>
                <a:gd name="T10" fmla="*/ 0 h 453"/>
                <a:gd name="T11" fmla="*/ 499 w 499"/>
                <a:gd name="T12" fmla="*/ 453 h 4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99" h="453">
                  <a:moveTo>
                    <a:pt x="499" y="0"/>
                  </a:moveTo>
                  <a:cubicBezTo>
                    <a:pt x="404" y="52"/>
                    <a:pt x="309" y="105"/>
                    <a:pt x="226" y="181"/>
                  </a:cubicBezTo>
                  <a:cubicBezTo>
                    <a:pt x="143" y="257"/>
                    <a:pt x="38" y="408"/>
                    <a:pt x="0" y="453"/>
                  </a:cubicBezTo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Group 167"/>
          <p:cNvGrpSpPr>
            <a:grpSpLocks/>
          </p:cNvGrpSpPr>
          <p:nvPr/>
        </p:nvGrpSpPr>
        <p:grpSpPr bwMode="auto">
          <a:xfrm>
            <a:off x="7596188" y="3573463"/>
            <a:ext cx="566737" cy="720725"/>
            <a:chOff x="-703" y="3339"/>
            <a:chExt cx="357" cy="454"/>
          </a:xfrm>
        </p:grpSpPr>
        <p:sp>
          <p:nvSpPr>
            <p:cNvPr id="4311" name="Freeform 168"/>
            <p:cNvSpPr>
              <a:spLocks/>
            </p:cNvSpPr>
            <p:nvPr/>
          </p:nvSpPr>
          <p:spPr bwMode="auto">
            <a:xfrm>
              <a:off x="-658" y="3339"/>
              <a:ext cx="227" cy="454"/>
            </a:xfrm>
            <a:custGeom>
              <a:avLst/>
              <a:gdLst>
                <a:gd name="T0" fmla="*/ 0 w 317"/>
                <a:gd name="T1" fmla="*/ 0 h 681"/>
                <a:gd name="T2" fmla="*/ 227 w 317"/>
                <a:gd name="T3" fmla="*/ 363 h 681"/>
                <a:gd name="T4" fmla="*/ 317 w 317"/>
                <a:gd name="T5" fmla="*/ 681 h 681"/>
                <a:gd name="T6" fmla="*/ 0 60000 65536"/>
                <a:gd name="T7" fmla="*/ 0 60000 65536"/>
                <a:gd name="T8" fmla="*/ 0 60000 65536"/>
                <a:gd name="T9" fmla="*/ 0 w 317"/>
                <a:gd name="T10" fmla="*/ 0 h 681"/>
                <a:gd name="T11" fmla="*/ 317 w 317"/>
                <a:gd name="T12" fmla="*/ 681 h 6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7" h="681">
                  <a:moveTo>
                    <a:pt x="0" y="0"/>
                  </a:moveTo>
                  <a:cubicBezTo>
                    <a:pt x="87" y="125"/>
                    <a:pt x="174" y="250"/>
                    <a:pt x="227" y="363"/>
                  </a:cubicBezTo>
                  <a:cubicBezTo>
                    <a:pt x="280" y="476"/>
                    <a:pt x="302" y="628"/>
                    <a:pt x="317" y="681"/>
                  </a:cubicBezTo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12" name="Freeform 169"/>
            <p:cNvSpPr>
              <a:spLocks/>
            </p:cNvSpPr>
            <p:nvPr/>
          </p:nvSpPr>
          <p:spPr bwMode="auto">
            <a:xfrm>
              <a:off x="-703" y="3385"/>
              <a:ext cx="357" cy="302"/>
            </a:xfrm>
            <a:custGeom>
              <a:avLst/>
              <a:gdLst>
                <a:gd name="T0" fmla="*/ 499 w 499"/>
                <a:gd name="T1" fmla="*/ 0 h 453"/>
                <a:gd name="T2" fmla="*/ 226 w 499"/>
                <a:gd name="T3" fmla="*/ 181 h 453"/>
                <a:gd name="T4" fmla="*/ 0 w 499"/>
                <a:gd name="T5" fmla="*/ 453 h 453"/>
                <a:gd name="T6" fmla="*/ 0 60000 65536"/>
                <a:gd name="T7" fmla="*/ 0 60000 65536"/>
                <a:gd name="T8" fmla="*/ 0 60000 65536"/>
                <a:gd name="T9" fmla="*/ 0 w 499"/>
                <a:gd name="T10" fmla="*/ 0 h 453"/>
                <a:gd name="T11" fmla="*/ 499 w 499"/>
                <a:gd name="T12" fmla="*/ 453 h 4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99" h="453">
                  <a:moveTo>
                    <a:pt x="499" y="0"/>
                  </a:moveTo>
                  <a:cubicBezTo>
                    <a:pt x="404" y="52"/>
                    <a:pt x="309" y="105"/>
                    <a:pt x="226" y="181"/>
                  </a:cubicBezTo>
                  <a:cubicBezTo>
                    <a:pt x="143" y="257"/>
                    <a:pt x="38" y="408"/>
                    <a:pt x="0" y="453"/>
                  </a:cubicBezTo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" name="Group 170"/>
          <p:cNvGrpSpPr>
            <a:grpSpLocks/>
          </p:cNvGrpSpPr>
          <p:nvPr/>
        </p:nvGrpSpPr>
        <p:grpSpPr bwMode="auto">
          <a:xfrm>
            <a:off x="7596188" y="4437063"/>
            <a:ext cx="566737" cy="720725"/>
            <a:chOff x="-703" y="3339"/>
            <a:chExt cx="357" cy="454"/>
          </a:xfrm>
        </p:grpSpPr>
        <p:sp>
          <p:nvSpPr>
            <p:cNvPr id="4309" name="Freeform 171"/>
            <p:cNvSpPr>
              <a:spLocks/>
            </p:cNvSpPr>
            <p:nvPr/>
          </p:nvSpPr>
          <p:spPr bwMode="auto">
            <a:xfrm>
              <a:off x="-658" y="3339"/>
              <a:ext cx="227" cy="454"/>
            </a:xfrm>
            <a:custGeom>
              <a:avLst/>
              <a:gdLst>
                <a:gd name="T0" fmla="*/ 0 w 317"/>
                <a:gd name="T1" fmla="*/ 0 h 681"/>
                <a:gd name="T2" fmla="*/ 227 w 317"/>
                <a:gd name="T3" fmla="*/ 363 h 681"/>
                <a:gd name="T4" fmla="*/ 317 w 317"/>
                <a:gd name="T5" fmla="*/ 681 h 681"/>
                <a:gd name="T6" fmla="*/ 0 60000 65536"/>
                <a:gd name="T7" fmla="*/ 0 60000 65536"/>
                <a:gd name="T8" fmla="*/ 0 60000 65536"/>
                <a:gd name="T9" fmla="*/ 0 w 317"/>
                <a:gd name="T10" fmla="*/ 0 h 681"/>
                <a:gd name="T11" fmla="*/ 317 w 317"/>
                <a:gd name="T12" fmla="*/ 681 h 6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7" h="681">
                  <a:moveTo>
                    <a:pt x="0" y="0"/>
                  </a:moveTo>
                  <a:cubicBezTo>
                    <a:pt x="87" y="125"/>
                    <a:pt x="174" y="250"/>
                    <a:pt x="227" y="363"/>
                  </a:cubicBezTo>
                  <a:cubicBezTo>
                    <a:pt x="280" y="476"/>
                    <a:pt x="302" y="628"/>
                    <a:pt x="317" y="681"/>
                  </a:cubicBezTo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10" name="Freeform 172"/>
            <p:cNvSpPr>
              <a:spLocks/>
            </p:cNvSpPr>
            <p:nvPr/>
          </p:nvSpPr>
          <p:spPr bwMode="auto">
            <a:xfrm>
              <a:off x="-703" y="3385"/>
              <a:ext cx="357" cy="302"/>
            </a:xfrm>
            <a:custGeom>
              <a:avLst/>
              <a:gdLst>
                <a:gd name="T0" fmla="*/ 499 w 499"/>
                <a:gd name="T1" fmla="*/ 0 h 453"/>
                <a:gd name="T2" fmla="*/ 226 w 499"/>
                <a:gd name="T3" fmla="*/ 181 h 453"/>
                <a:gd name="T4" fmla="*/ 0 w 499"/>
                <a:gd name="T5" fmla="*/ 453 h 453"/>
                <a:gd name="T6" fmla="*/ 0 60000 65536"/>
                <a:gd name="T7" fmla="*/ 0 60000 65536"/>
                <a:gd name="T8" fmla="*/ 0 60000 65536"/>
                <a:gd name="T9" fmla="*/ 0 w 499"/>
                <a:gd name="T10" fmla="*/ 0 h 453"/>
                <a:gd name="T11" fmla="*/ 499 w 499"/>
                <a:gd name="T12" fmla="*/ 453 h 4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99" h="453">
                  <a:moveTo>
                    <a:pt x="499" y="0"/>
                  </a:moveTo>
                  <a:cubicBezTo>
                    <a:pt x="404" y="52"/>
                    <a:pt x="309" y="105"/>
                    <a:pt x="226" y="181"/>
                  </a:cubicBezTo>
                  <a:cubicBezTo>
                    <a:pt x="143" y="257"/>
                    <a:pt x="38" y="408"/>
                    <a:pt x="0" y="453"/>
                  </a:cubicBezTo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4208" name="Picture 196" descr="1STR1">
            <a:hlinkClick r:id="rId19" action="ppaction://hlinksldjump" highlightClick="1"/>
          </p:cNvPr>
          <p:cNvPicPr>
            <a:picLocks noChangeAspect="1" noChangeArrowheads="1" noCrop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8389938" y="46038"/>
            <a:ext cx="719137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" name="Group 222"/>
          <p:cNvGrpSpPr>
            <a:grpSpLocks/>
          </p:cNvGrpSpPr>
          <p:nvPr/>
        </p:nvGrpSpPr>
        <p:grpSpPr bwMode="auto">
          <a:xfrm>
            <a:off x="82550" y="5302250"/>
            <a:ext cx="673100" cy="647700"/>
            <a:chOff x="97" y="3385"/>
            <a:chExt cx="424" cy="408"/>
          </a:xfrm>
        </p:grpSpPr>
        <p:sp>
          <p:nvSpPr>
            <p:cNvPr id="4307" name="Oval 137"/>
            <p:cNvSpPr>
              <a:spLocks noChangeArrowheads="1"/>
            </p:cNvSpPr>
            <p:nvPr/>
          </p:nvSpPr>
          <p:spPr bwMode="auto">
            <a:xfrm>
              <a:off x="249" y="3430"/>
              <a:ext cx="135" cy="136"/>
            </a:xfrm>
            <a:prstGeom prst="ellipse">
              <a:avLst/>
            </a:prstGeom>
            <a:solidFill>
              <a:schemeClr val="bg1"/>
            </a:solidFill>
            <a:ln w="38100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308" name="Picture 199" descr="Безимени-3"/>
            <p:cNvPicPr>
              <a:picLocks noChangeAspect="1" noChangeArrowheads="1"/>
            </p:cNvPicPr>
            <p:nvPr/>
          </p:nvPicPr>
          <p:blipFill>
            <a:blip r:embed="rId21"/>
            <a:srcRect/>
            <a:stretch>
              <a:fillRect/>
            </a:stretch>
          </p:blipFill>
          <p:spPr bwMode="auto">
            <a:xfrm>
              <a:off x="97" y="3385"/>
              <a:ext cx="424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" name="Group 217"/>
          <p:cNvGrpSpPr>
            <a:grpSpLocks/>
          </p:cNvGrpSpPr>
          <p:nvPr/>
        </p:nvGrpSpPr>
        <p:grpSpPr bwMode="auto">
          <a:xfrm>
            <a:off x="179388" y="981075"/>
            <a:ext cx="611187" cy="576263"/>
            <a:chOff x="-499" y="709"/>
            <a:chExt cx="499" cy="499"/>
          </a:xfrm>
        </p:grpSpPr>
        <p:sp>
          <p:nvSpPr>
            <p:cNvPr id="4305" name="Oval 105"/>
            <p:cNvSpPr>
              <a:spLocks noChangeArrowheads="1"/>
            </p:cNvSpPr>
            <p:nvPr/>
          </p:nvSpPr>
          <p:spPr bwMode="auto">
            <a:xfrm>
              <a:off x="-341" y="845"/>
              <a:ext cx="226" cy="227"/>
            </a:xfrm>
            <a:prstGeom prst="ellipse">
              <a:avLst/>
            </a:prstGeom>
            <a:solidFill>
              <a:schemeClr val="bg1"/>
            </a:solidFill>
            <a:ln w="38100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306" name="Picture 207" descr="Безимени-6"/>
            <p:cNvPicPr>
              <a:picLocks noChangeAspect="1" noChangeArrowheads="1"/>
            </p:cNvPicPr>
            <p:nvPr/>
          </p:nvPicPr>
          <p:blipFill>
            <a:blip r:embed="rId22"/>
            <a:srcRect/>
            <a:stretch>
              <a:fillRect/>
            </a:stretch>
          </p:blipFill>
          <p:spPr bwMode="auto">
            <a:xfrm>
              <a:off x="-499" y="709"/>
              <a:ext cx="499" cy="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280" name="Picture 208" descr="Безимени-6"/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1042988" y="2636838"/>
            <a:ext cx="649287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" name="Group 227"/>
          <p:cNvGrpSpPr>
            <a:grpSpLocks/>
          </p:cNvGrpSpPr>
          <p:nvPr/>
        </p:nvGrpSpPr>
        <p:grpSpPr bwMode="auto">
          <a:xfrm>
            <a:off x="1009650" y="5257800"/>
            <a:ext cx="685800" cy="727075"/>
            <a:chOff x="-560" y="3203"/>
            <a:chExt cx="560" cy="560"/>
          </a:xfrm>
        </p:grpSpPr>
        <p:sp>
          <p:nvSpPr>
            <p:cNvPr id="4303" name="Oval 142"/>
            <p:cNvSpPr>
              <a:spLocks noChangeArrowheads="1"/>
            </p:cNvSpPr>
            <p:nvPr/>
          </p:nvSpPr>
          <p:spPr bwMode="auto">
            <a:xfrm>
              <a:off x="-386" y="3385"/>
              <a:ext cx="226" cy="227"/>
            </a:xfrm>
            <a:prstGeom prst="ellipse">
              <a:avLst/>
            </a:prstGeom>
            <a:solidFill>
              <a:schemeClr val="bg1"/>
            </a:solidFill>
            <a:ln w="38100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304" name="Picture 209" descr="Безимени-6"/>
            <p:cNvPicPr>
              <a:picLocks noChangeAspect="1" noChangeArrowheads="1"/>
            </p:cNvPicPr>
            <p:nvPr/>
          </p:nvPicPr>
          <p:blipFill>
            <a:blip r:embed="rId24"/>
            <a:srcRect/>
            <a:stretch>
              <a:fillRect/>
            </a:stretch>
          </p:blipFill>
          <p:spPr bwMode="auto">
            <a:xfrm>
              <a:off x="-560" y="3203"/>
              <a:ext cx="560" cy="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282" name="Picture 210" descr="Безимени-6"/>
          <p:cNvPicPr>
            <a:picLocks noChangeAspect="1" noChangeArrowheads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4572000" y="2565400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83" name="Picture 211" descr="Безимени-6"/>
          <p:cNvPicPr>
            <a:picLocks noChangeAspect="1" noChangeArrowheads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0" y="5992813"/>
            <a:ext cx="86518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" name="Group 219"/>
          <p:cNvGrpSpPr>
            <a:grpSpLocks/>
          </p:cNvGrpSpPr>
          <p:nvPr/>
        </p:nvGrpSpPr>
        <p:grpSpPr bwMode="auto">
          <a:xfrm>
            <a:off x="0" y="2565400"/>
            <a:ext cx="889000" cy="889000"/>
            <a:chOff x="-560" y="1616"/>
            <a:chExt cx="560" cy="560"/>
          </a:xfrm>
        </p:grpSpPr>
        <p:sp>
          <p:nvSpPr>
            <p:cNvPr id="4301" name="Oval 135"/>
            <p:cNvSpPr>
              <a:spLocks noChangeArrowheads="1"/>
            </p:cNvSpPr>
            <p:nvPr/>
          </p:nvSpPr>
          <p:spPr bwMode="auto">
            <a:xfrm>
              <a:off x="-477" y="1843"/>
              <a:ext cx="137" cy="136"/>
            </a:xfrm>
            <a:prstGeom prst="ellipse">
              <a:avLst/>
            </a:prstGeom>
            <a:solidFill>
              <a:schemeClr val="bg1"/>
            </a:solidFill>
            <a:ln w="38100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302" name="Picture 212" descr="Безимени-6"/>
            <p:cNvPicPr>
              <a:picLocks noChangeAspect="1" noChangeArrowheads="1"/>
            </p:cNvPicPr>
            <p:nvPr/>
          </p:nvPicPr>
          <p:blipFill>
            <a:blip r:embed="rId27"/>
            <a:srcRect/>
            <a:stretch>
              <a:fillRect/>
            </a:stretch>
          </p:blipFill>
          <p:spPr bwMode="auto">
            <a:xfrm>
              <a:off x="-560" y="1616"/>
              <a:ext cx="560" cy="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287" name="Picture 215" descr="Безимени-6"/>
          <p:cNvPicPr>
            <a:picLocks noChangeAspect="1" noChangeArrowheads="1"/>
          </p:cNvPicPr>
          <p:nvPr/>
        </p:nvPicPr>
        <p:blipFill>
          <a:blip r:embed="rId28"/>
          <a:srcRect/>
          <a:stretch>
            <a:fillRect/>
          </a:stretch>
        </p:blipFill>
        <p:spPr bwMode="auto">
          <a:xfrm>
            <a:off x="1042988" y="3500438"/>
            <a:ext cx="744537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" name="Group 220"/>
          <p:cNvGrpSpPr>
            <a:grpSpLocks/>
          </p:cNvGrpSpPr>
          <p:nvPr/>
        </p:nvGrpSpPr>
        <p:grpSpPr bwMode="auto">
          <a:xfrm>
            <a:off x="0" y="3573463"/>
            <a:ext cx="684213" cy="720725"/>
            <a:chOff x="-560" y="2251"/>
            <a:chExt cx="560" cy="560"/>
          </a:xfrm>
        </p:grpSpPr>
        <p:sp>
          <p:nvSpPr>
            <p:cNvPr id="4299" name="Oval 136"/>
            <p:cNvSpPr>
              <a:spLocks noChangeArrowheads="1"/>
            </p:cNvSpPr>
            <p:nvPr/>
          </p:nvSpPr>
          <p:spPr bwMode="auto">
            <a:xfrm>
              <a:off x="-386" y="2432"/>
              <a:ext cx="226" cy="227"/>
            </a:xfrm>
            <a:prstGeom prst="ellipse">
              <a:avLst/>
            </a:prstGeom>
            <a:solidFill>
              <a:schemeClr val="bg1"/>
            </a:solidFill>
            <a:ln w="38100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300" name="Picture 214" descr="Безимени-6"/>
            <p:cNvPicPr>
              <a:picLocks noChangeAspect="1" noChangeArrowheads="1"/>
            </p:cNvPicPr>
            <p:nvPr/>
          </p:nvPicPr>
          <p:blipFill>
            <a:blip r:embed="rId29"/>
            <a:srcRect/>
            <a:stretch>
              <a:fillRect/>
            </a:stretch>
          </p:blipFill>
          <p:spPr bwMode="auto">
            <a:xfrm>
              <a:off x="-560" y="2251"/>
              <a:ext cx="560" cy="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" name="Group 221"/>
          <p:cNvGrpSpPr>
            <a:grpSpLocks/>
          </p:cNvGrpSpPr>
          <p:nvPr/>
        </p:nvGrpSpPr>
        <p:grpSpPr bwMode="auto">
          <a:xfrm>
            <a:off x="0" y="4292600"/>
            <a:ext cx="817563" cy="817563"/>
            <a:chOff x="-493" y="2659"/>
            <a:chExt cx="515" cy="515"/>
          </a:xfrm>
        </p:grpSpPr>
        <p:sp>
          <p:nvSpPr>
            <p:cNvPr id="4297" name="Oval 134"/>
            <p:cNvSpPr>
              <a:spLocks noChangeArrowheads="1"/>
            </p:cNvSpPr>
            <p:nvPr/>
          </p:nvSpPr>
          <p:spPr bwMode="auto">
            <a:xfrm>
              <a:off x="-295" y="2750"/>
              <a:ext cx="135" cy="272"/>
            </a:xfrm>
            <a:prstGeom prst="ellipse">
              <a:avLst/>
            </a:prstGeom>
            <a:solidFill>
              <a:schemeClr val="bg1"/>
            </a:solidFill>
            <a:ln w="38100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298" name="Picture 213" descr="Безимени-6"/>
            <p:cNvPicPr>
              <a:picLocks noChangeAspect="1" noChangeArrowheads="1"/>
            </p:cNvPicPr>
            <p:nvPr/>
          </p:nvPicPr>
          <p:blipFill>
            <a:blip r:embed="rId30"/>
            <a:srcRect/>
            <a:stretch>
              <a:fillRect/>
            </a:stretch>
          </p:blipFill>
          <p:spPr bwMode="auto">
            <a:xfrm>
              <a:off x="-493" y="2659"/>
              <a:ext cx="515" cy="5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290" name="Picture 218" descr="Безимени-6"/>
          <p:cNvPicPr>
            <a:picLocks noChangeAspect="1" noChangeArrowheads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0" y="1700213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" name="Group 223"/>
          <p:cNvGrpSpPr>
            <a:grpSpLocks/>
          </p:cNvGrpSpPr>
          <p:nvPr/>
        </p:nvGrpSpPr>
        <p:grpSpPr bwMode="auto">
          <a:xfrm>
            <a:off x="900113" y="836613"/>
            <a:ext cx="889000" cy="889000"/>
            <a:chOff x="-560" y="1616"/>
            <a:chExt cx="560" cy="560"/>
          </a:xfrm>
        </p:grpSpPr>
        <p:sp>
          <p:nvSpPr>
            <p:cNvPr id="4295" name="Oval 224"/>
            <p:cNvSpPr>
              <a:spLocks noChangeArrowheads="1"/>
            </p:cNvSpPr>
            <p:nvPr/>
          </p:nvSpPr>
          <p:spPr bwMode="auto">
            <a:xfrm>
              <a:off x="-477" y="1843"/>
              <a:ext cx="137" cy="136"/>
            </a:xfrm>
            <a:prstGeom prst="ellipse">
              <a:avLst/>
            </a:prstGeom>
            <a:solidFill>
              <a:schemeClr val="bg1"/>
            </a:solidFill>
            <a:ln w="38100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296" name="Picture 225" descr="Безимени-6"/>
            <p:cNvPicPr>
              <a:picLocks noChangeAspect="1" noChangeArrowheads="1"/>
            </p:cNvPicPr>
            <p:nvPr/>
          </p:nvPicPr>
          <p:blipFill>
            <a:blip r:embed="rId27"/>
            <a:srcRect/>
            <a:stretch>
              <a:fillRect/>
            </a:stretch>
          </p:blipFill>
          <p:spPr bwMode="auto">
            <a:xfrm>
              <a:off x="-560" y="1616"/>
              <a:ext cx="560" cy="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298" name="Picture 226" descr="Безимени-6"/>
          <p:cNvPicPr>
            <a:picLocks noChangeAspect="1" noChangeArrowheads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 rot="-5185420">
            <a:off x="900113" y="4292600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" name="Group 228"/>
          <p:cNvGrpSpPr>
            <a:grpSpLocks/>
          </p:cNvGrpSpPr>
          <p:nvPr/>
        </p:nvGrpSpPr>
        <p:grpSpPr bwMode="auto">
          <a:xfrm>
            <a:off x="900113" y="5969000"/>
            <a:ext cx="889000" cy="889000"/>
            <a:chOff x="-560" y="1616"/>
            <a:chExt cx="560" cy="560"/>
          </a:xfrm>
        </p:grpSpPr>
        <p:sp>
          <p:nvSpPr>
            <p:cNvPr id="4293" name="Oval 229"/>
            <p:cNvSpPr>
              <a:spLocks noChangeArrowheads="1"/>
            </p:cNvSpPr>
            <p:nvPr/>
          </p:nvSpPr>
          <p:spPr bwMode="auto">
            <a:xfrm>
              <a:off x="-477" y="1843"/>
              <a:ext cx="137" cy="136"/>
            </a:xfrm>
            <a:prstGeom prst="ellipse">
              <a:avLst/>
            </a:prstGeom>
            <a:solidFill>
              <a:schemeClr val="bg1"/>
            </a:solidFill>
            <a:ln w="38100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294" name="Picture 230" descr="Безимени-6"/>
            <p:cNvPicPr>
              <a:picLocks noChangeAspect="1" noChangeArrowheads="1"/>
            </p:cNvPicPr>
            <p:nvPr/>
          </p:nvPicPr>
          <p:blipFill>
            <a:blip r:embed="rId27"/>
            <a:srcRect/>
            <a:stretch>
              <a:fillRect/>
            </a:stretch>
          </p:blipFill>
          <p:spPr bwMode="auto">
            <a:xfrm>
              <a:off x="-560" y="1616"/>
              <a:ext cx="560" cy="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" name="Group 231"/>
          <p:cNvGrpSpPr>
            <a:grpSpLocks/>
          </p:cNvGrpSpPr>
          <p:nvPr/>
        </p:nvGrpSpPr>
        <p:grpSpPr bwMode="auto">
          <a:xfrm>
            <a:off x="1908175" y="836613"/>
            <a:ext cx="817563" cy="817562"/>
            <a:chOff x="-493" y="2659"/>
            <a:chExt cx="515" cy="515"/>
          </a:xfrm>
        </p:grpSpPr>
        <p:sp>
          <p:nvSpPr>
            <p:cNvPr id="4291" name="Oval 232"/>
            <p:cNvSpPr>
              <a:spLocks noChangeArrowheads="1"/>
            </p:cNvSpPr>
            <p:nvPr/>
          </p:nvSpPr>
          <p:spPr bwMode="auto">
            <a:xfrm>
              <a:off x="-295" y="2750"/>
              <a:ext cx="135" cy="272"/>
            </a:xfrm>
            <a:prstGeom prst="ellipse">
              <a:avLst/>
            </a:prstGeom>
            <a:solidFill>
              <a:schemeClr val="bg1"/>
            </a:solidFill>
            <a:ln w="38100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292" name="Picture 233" descr="Безимени-6"/>
            <p:cNvPicPr>
              <a:picLocks noChangeAspect="1" noChangeArrowheads="1"/>
            </p:cNvPicPr>
            <p:nvPr/>
          </p:nvPicPr>
          <p:blipFill>
            <a:blip r:embed="rId30"/>
            <a:srcRect/>
            <a:stretch>
              <a:fillRect/>
            </a:stretch>
          </p:blipFill>
          <p:spPr bwMode="auto">
            <a:xfrm>
              <a:off x="-493" y="2659"/>
              <a:ext cx="515" cy="5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" name="Group 234"/>
          <p:cNvGrpSpPr>
            <a:grpSpLocks/>
          </p:cNvGrpSpPr>
          <p:nvPr/>
        </p:nvGrpSpPr>
        <p:grpSpPr bwMode="auto">
          <a:xfrm>
            <a:off x="1944688" y="2665413"/>
            <a:ext cx="685800" cy="727075"/>
            <a:chOff x="-560" y="2251"/>
            <a:chExt cx="560" cy="560"/>
          </a:xfrm>
        </p:grpSpPr>
        <p:sp>
          <p:nvSpPr>
            <p:cNvPr id="4289" name="Oval 235"/>
            <p:cNvSpPr>
              <a:spLocks noChangeArrowheads="1"/>
            </p:cNvSpPr>
            <p:nvPr/>
          </p:nvSpPr>
          <p:spPr bwMode="auto">
            <a:xfrm>
              <a:off x="-386" y="2432"/>
              <a:ext cx="226" cy="227"/>
            </a:xfrm>
            <a:prstGeom prst="ellipse">
              <a:avLst/>
            </a:prstGeom>
            <a:solidFill>
              <a:schemeClr val="bg1"/>
            </a:solidFill>
            <a:ln w="38100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290" name="Picture 236" descr="Безимени-6"/>
            <p:cNvPicPr>
              <a:picLocks noChangeAspect="1" noChangeArrowheads="1"/>
            </p:cNvPicPr>
            <p:nvPr/>
          </p:nvPicPr>
          <p:blipFill>
            <a:blip r:embed="rId29"/>
            <a:srcRect/>
            <a:stretch>
              <a:fillRect/>
            </a:stretch>
          </p:blipFill>
          <p:spPr bwMode="auto">
            <a:xfrm>
              <a:off x="-560" y="2251"/>
              <a:ext cx="560" cy="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309" name="Picture 237" descr="Безимени-6"/>
          <p:cNvPicPr>
            <a:picLocks noChangeAspect="1" noChangeArrowheads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1835150" y="3429000"/>
            <a:ext cx="865188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5" name="Group 238"/>
          <p:cNvGrpSpPr>
            <a:grpSpLocks/>
          </p:cNvGrpSpPr>
          <p:nvPr/>
        </p:nvGrpSpPr>
        <p:grpSpPr bwMode="auto">
          <a:xfrm>
            <a:off x="1835150" y="5157788"/>
            <a:ext cx="817563" cy="817562"/>
            <a:chOff x="-493" y="2659"/>
            <a:chExt cx="515" cy="515"/>
          </a:xfrm>
        </p:grpSpPr>
        <p:sp>
          <p:nvSpPr>
            <p:cNvPr id="4287" name="Oval 239"/>
            <p:cNvSpPr>
              <a:spLocks noChangeArrowheads="1"/>
            </p:cNvSpPr>
            <p:nvPr/>
          </p:nvSpPr>
          <p:spPr bwMode="auto">
            <a:xfrm>
              <a:off x="-295" y="2750"/>
              <a:ext cx="135" cy="272"/>
            </a:xfrm>
            <a:prstGeom prst="ellipse">
              <a:avLst/>
            </a:prstGeom>
            <a:solidFill>
              <a:schemeClr val="bg1"/>
            </a:solidFill>
            <a:ln w="38100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288" name="Picture 240" descr="Безимени-6"/>
            <p:cNvPicPr>
              <a:picLocks noChangeAspect="1" noChangeArrowheads="1"/>
            </p:cNvPicPr>
            <p:nvPr/>
          </p:nvPicPr>
          <p:blipFill>
            <a:blip r:embed="rId30"/>
            <a:srcRect/>
            <a:stretch>
              <a:fillRect/>
            </a:stretch>
          </p:blipFill>
          <p:spPr bwMode="auto">
            <a:xfrm>
              <a:off x="-493" y="2659"/>
              <a:ext cx="515" cy="5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" name="Group 241"/>
          <p:cNvGrpSpPr>
            <a:grpSpLocks/>
          </p:cNvGrpSpPr>
          <p:nvPr/>
        </p:nvGrpSpPr>
        <p:grpSpPr bwMode="auto">
          <a:xfrm>
            <a:off x="1944688" y="6069013"/>
            <a:ext cx="685800" cy="727075"/>
            <a:chOff x="-560" y="2251"/>
            <a:chExt cx="560" cy="560"/>
          </a:xfrm>
        </p:grpSpPr>
        <p:sp>
          <p:nvSpPr>
            <p:cNvPr id="4285" name="Oval 242"/>
            <p:cNvSpPr>
              <a:spLocks noChangeArrowheads="1"/>
            </p:cNvSpPr>
            <p:nvPr/>
          </p:nvSpPr>
          <p:spPr bwMode="auto">
            <a:xfrm>
              <a:off x="-386" y="2432"/>
              <a:ext cx="226" cy="227"/>
            </a:xfrm>
            <a:prstGeom prst="ellipse">
              <a:avLst/>
            </a:prstGeom>
            <a:solidFill>
              <a:schemeClr val="bg1"/>
            </a:solidFill>
            <a:ln w="38100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286" name="Picture 243" descr="Безимени-6"/>
            <p:cNvPicPr>
              <a:picLocks noChangeAspect="1" noChangeArrowheads="1"/>
            </p:cNvPicPr>
            <p:nvPr/>
          </p:nvPicPr>
          <p:blipFill>
            <a:blip r:embed="rId29"/>
            <a:srcRect/>
            <a:stretch>
              <a:fillRect/>
            </a:stretch>
          </p:blipFill>
          <p:spPr bwMode="auto">
            <a:xfrm>
              <a:off x="-560" y="2251"/>
              <a:ext cx="560" cy="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7" name="Group 244"/>
          <p:cNvGrpSpPr>
            <a:grpSpLocks/>
          </p:cNvGrpSpPr>
          <p:nvPr/>
        </p:nvGrpSpPr>
        <p:grpSpPr bwMode="auto">
          <a:xfrm>
            <a:off x="2809875" y="936625"/>
            <a:ext cx="685800" cy="727075"/>
            <a:chOff x="-560" y="2251"/>
            <a:chExt cx="560" cy="560"/>
          </a:xfrm>
        </p:grpSpPr>
        <p:sp>
          <p:nvSpPr>
            <p:cNvPr id="4283" name="Oval 245"/>
            <p:cNvSpPr>
              <a:spLocks noChangeArrowheads="1"/>
            </p:cNvSpPr>
            <p:nvPr/>
          </p:nvSpPr>
          <p:spPr bwMode="auto">
            <a:xfrm>
              <a:off x="-386" y="2432"/>
              <a:ext cx="226" cy="227"/>
            </a:xfrm>
            <a:prstGeom prst="ellipse">
              <a:avLst/>
            </a:prstGeom>
            <a:solidFill>
              <a:schemeClr val="bg1"/>
            </a:solidFill>
            <a:ln w="38100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284" name="Picture 246" descr="Безимени-6"/>
            <p:cNvPicPr>
              <a:picLocks noChangeAspect="1" noChangeArrowheads="1"/>
            </p:cNvPicPr>
            <p:nvPr/>
          </p:nvPicPr>
          <p:blipFill>
            <a:blip r:embed="rId29"/>
            <a:srcRect/>
            <a:stretch>
              <a:fillRect/>
            </a:stretch>
          </p:blipFill>
          <p:spPr bwMode="auto">
            <a:xfrm>
              <a:off x="-560" y="2251"/>
              <a:ext cx="560" cy="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319" name="Picture 247" descr="Безимени-6"/>
          <p:cNvPicPr>
            <a:picLocks noChangeAspect="1" noChangeArrowheads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2771775" y="2565400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8" name="Group 248"/>
          <p:cNvGrpSpPr>
            <a:grpSpLocks/>
          </p:cNvGrpSpPr>
          <p:nvPr/>
        </p:nvGrpSpPr>
        <p:grpSpPr bwMode="auto">
          <a:xfrm>
            <a:off x="2771775" y="3357563"/>
            <a:ext cx="889000" cy="889000"/>
            <a:chOff x="-560" y="1616"/>
            <a:chExt cx="560" cy="560"/>
          </a:xfrm>
        </p:grpSpPr>
        <p:sp>
          <p:nvSpPr>
            <p:cNvPr id="4281" name="Oval 249"/>
            <p:cNvSpPr>
              <a:spLocks noChangeArrowheads="1"/>
            </p:cNvSpPr>
            <p:nvPr/>
          </p:nvSpPr>
          <p:spPr bwMode="auto">
            <a:xfrm>
              <a:off x="-477" y="1843"/>
              <a:ext cx="137" cy="136"/>
            </a:xfrm>
            <a:prstGeom prst="ellipse">
              <a:avLst/>
            </a:prstGeom>
            <a:solidFill>
              <a:schemeClr val="bg1"/>
            </a:solidFill>
            <a:ln w="38100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282" name="Picture 250" descr="Безимени-6"/>
            <p:cNvPicPr>
              <a:picLocks noChangeAspect="1" noChangeArrowheads="1"/>
            </p:cNvPicPr>
            <p:nvPr/>
          </p:nvPicPr>
          <p:blipFill>
            <a:blip r:embed="rId27"/>
            <a:srcRect/>
            <a:stretch>
              <a:fillRect/>
            </a:stretch>
          </p:blipFill>
          <p:spPr bwMode="auto">
            <a:xfrm>
              <a:off x="-560" y="1616"/>
              <a:ext cx="560" cy="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323" name="Picture 251" descr="Безимени-6"/>
          <p:cNvPicPr>
            <a:picLocks noChangeAspect="1" noChangeArrowheads="1"/>
          </p:cNvPicPr>
          <p:nvPr/>
        </p:nvPicPr>
        <p:blipFill>
          <a:blip r:embed="rId28"/>
          <a:srcRect/>
          <a:stretch>
            <a:fillRect/>
          </a:stretch>
        </p:blipFill>
        <p:spPr bwMode="auto">
          <a:xfrm rot="5678551">
            <a:off x="2819400" y="4292600"/>
            <a:ext cx="744538" cy="74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24" name="Picture 252" descr="Безимени-6"/>
          <p:cNvPicPr>
            <a:picLocks noChangeAspect="1" noChangeArrowheads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2700338" y="5157788"/>
            <a:ext cx="865187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25" name="Picture 253" descr="Безимени-6"/>
          <p:cNvPicPr>
            <a:picLocks noChangeAspect="1" noChangeArrowheads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 rot="-10610790">
            <a:off x="2771775" y="5994400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26" name="Picture 254" descr="Безимени-6"/>
          <p:cNvPicPr>
            <a:picLocks noChangeAspect="1" noChangeArrowheads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3635375" y="836613"/>
            <a:ext cx="86518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27" name="Picture 255" descr="Безимени-6"/>
          <p:cNvPicPr>
            <a:picLocks noChangeAspect="1" noChangeArrowheads="1"/>
          </p:cNvPicPr>
          <p:nvPr/>
        </p:nvPicPr>
        <p:blipFill>
          <a:blip r:embed="rId28"/>
          <a:srcRect/>
          <a:stretch>
            <a:fillRect/>
          </a:stretch>
        </p:blipFill>
        <p:spPr bwMode="auto">
          <a:xfrm>
            <a:off x="3708400" y="1700213"/>
            <a:ext cx="744538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" name="Group 256"/>
          <p:cNvGrpSpPr>
            <a:grpSpLocks/>
          </p:cNvGrpSpPr>
          <p:nvPr/>
        </p:nvGrpSpPr>
        <p:grpSpPr bwMode="auto">
          <a:xfrm>
            <a:off x="3635375" y="2565400"/>
            <a:ext cx="889000" cy="889000"/>
            <a:chOff x="-560" y="1616"/>
            <a:chExt cx="560" cy="560"/>
          </a:xfrm>
        </p:grpSpPr>
        <p:sp>
          <p:nvSpPr>
            <p:cNvPr id="4279" name="Oval 257"/>
            <p:cNvSpPr>
              <a:spLocks noChangeArrowheads="1"/>
            </p:cNvSpPr>
            <p:nvPr/>
          </p:nvSpPr>
          <p:spPr bwMode="auto">
            <a:xfrm>
              <a:off x="-477" y="1843"/>
              <a:ext cx="137" cy="136"/>
            </a:xfrm>
            <a:prstGeom prst="ellipse">
              <a:avLst/>
            </a:prstGeom>
            <a:solidFill>
              <a:schemeClr val="bg1"/>
            </a:solidFill>
            <a:ln w="38100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280" name="Picture 258" descr="Безимени-6"/>
            <p:cNvPicPr>
              <a:picLocks noChangeAspect="1" noChangeArrowheads="1"/>
            </p:cNvPicPr>
            <p:nvPr/>
          </p:nvPicPr>
          <p:blipFill>
            <a:blip r:embed="rId27"/>
            <a:srcRect/>
            <a:stretch>
              <a:fillRect/>
            </a:stretch>
          </p:blipFill>
          <p:spPr bwMode="auto">
            <a:xfrm>
              <a:off x="-560" y="1616"/>
              <a:ext cx="560" cy="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331" name="Picture 259" descr="Безимени-6"/>
          <p:cNvPicPr>
            <a:picLocks noChangeAspect="1" noChangeArrowheads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3635375" y="3429000"/>
            <a:ext cx="865188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32" name="Picture 260" descr="Безимени-6"/>
          <p:cNvPicPr>
            <a:picLocks noChangeAspect="1" noChangeArrowheads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3708400" y="5992813"/>
            <a:ext cx="86518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" name="Group 261"/>
          <p:cNvGrpSpPr>
            <a:grpSpLocks/>
          </p:cNvGrpSpPr>
          <p:nvPr/>
        </p:nvGrpSpPr>
        <p:grpSpPr bwMode="auto">
          <a:xfrm>
            <a:off x="4572000" y="836613"/>
            <a:ext cx="817563" cy="817562"/>
            <a:chOff x="-493" y="2659"/>
            <a:chExt cx="515" cy="515"/>
          </a:xfrm>
        </p:grpSpPr>
        <p:sp>
          <p:nvSpPr>
            <p:cNvPr id="4277" name="Oval 262"/>
            <p:cNvSpPr>
              <a:spLocks noChangeArrowheads="1"/>
            </p:cNvSpPr>
            <p:nvPr/>
          </p:nvSpPr>
          <p:spPr bwMode="auto">
            <a:xfrm>
              <a:off x="-295" y="2750"/>
              <a:ext cx="135" cy="272"/>
            </a:xfrm>
            <a:prstGeom prst="ellipse">
              <a:avLst/>
            </a:prstGeom>
            <a:solidFill>
              <a:schemeClr val="bg1">
                <a:alpha val="67058"/>
              </a:schemeClr>
            </a:solidFill>
            <a:ln w="38100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278" name="Picture 263" descr="Безимени-6"/>
            <p:cNvPicPr>
              <a:picLocks noChangeAspect="1" noChangeArrowheads="1"/>
            </p:cNvPicPr>
            <p:nvPr/>
          </p:nvPicPr>
          <p:blipFill>
            <a:blip r:embed="rId30"/>
            <a:srcRect/>
            <a:stretch>
              <a:fillRect/>
            </a:stretch>
          </p:blipFill>
          <p:spPr bwMode="auto">
            <a:xfrm>
              <a:off x="-493" y="2659"/>
              <a:ext cx="515" cy="5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1" name="Group 264"/>
          <p:cNvGrpSpPr>
            <a:grpSpLocks/>
          </p:cNvGrpSpPr>
          <p:nvPr/>
        </p:nvGrpSpPr>
        <p:grpSpPr bwMode="auto">
          <a:xfrm>
            <a:off x="4716463" y="1843088"/>
            <a:ext cx="600075" cy="719137"/>
            <a:chOff x="-560" y="2251"/>
            <a:chExt cx="560" cy="560"/>
          </a:xfrm>
        </p:grpSpPr>
        <p:sp>
          <p:nvSpPr>
            <p:cNvPr id="4275" name="Oval 265"/>
            <p:cNvSpPr>
              <a:spLocks noChangeArrowheads="1"/>
            </p:cNvSpPr>
            <p:nvPr/>
          </p:nvSpPr>
          <p:spPr bwMode="auto">
            <a:xfrm>
              <a:off x="-386" y="2432"/>
              <a:ext cx="226" cy="227"/>
            </a:xfrm>
            <a:prstGeom prst="ellipse">
              <a:avLst/>
            </a:prstGeom>
            <a:solidFill>
              <a:schemeClr val="bg1"/>
            </a:solidFill>
            <a:ln w="38100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276" name="Picture 266" descr="Безимени-6"/>
            <p:cNvPicPr>
              <a:picLocks noChangeAspect="1" noChangeArrowheads="1"/>
            </p:cNvPicPr>
            <p:nvPr/>
          </p:nvPicPr>
          <p:blipFill>
            <a:blip r:embed="rId29"/>
            <a:srcRect/>
            <a:stretch>
              <a:fillRect/>
            </a:stretch>
          </p:blipFill>
          <p:spPr bwMode="auto">
            <a:xfrm>
              <a:off x="-560" y="2251"/>
              <a:ext cx="560" cy="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" name="Group 267"/>
          <p:cNvGrpSpPr>
            <a:grpSpLocks/>
          </p:cNvGrpSpPr>
          <p:nvPr/>
        </p:nvGrpSpPr>
        <p:grpSpPr bwMode="auto">
          <a:xfrm>
            <a:off x="4572000" y="3429000"/>
            <a:ext cx="889000" cy="889000"/>
            <a:chOff x="-560" y="1616"/>
            <a:chExt cx="560" cy="560"/>
          </a:xfrm>
        </p:grpSpPr>
        <p:sp>
          <p:nvSpPr>
            <p:cNvPr id="4273" name="Oval 268"/>
            <p:cNvSpPr>
              <a:spLocks noChangeArrowheads="1"/>
            </p:cNvSpPr>
            <p:nvPr/>
          </p:nvSpPr>
          <p:spPr bwMode="auto">
            <a:xfrm>
              <a:off x="-477" y="1843"/>
              <a:ext cx="137" cy="136"/>
            </a:xfrm>
            <a:prstGeom prst="ellipse">
              <a:avLst/>
            </a:prstGeom>
            <a:solidFill>
              <a:schemeClr val="bg1"/>
            </a:solidFill>
            <a:ln w="38100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274" name="Picture 269" descr="Безимени-6"/>
            <p:cNvPicPr>
              <a:picLocks noChangeAspect="1" noChangeArrowheads="1"/>
            </p:cNvPicPr>
            <p:nvPr/>
          </p:nvPicPr>
          <p:blipFill>
            <a:blip r:embed="rId27"/>
            <a:srcRect/>
            <a:stretch>
              <a:fillRect/>
            </a:stretch>
          </p:blipFill>
          <p:spPr bwMode="auto">
            <a:xfrm>
              <a:off x="-560" y="1616"/>
              <a:ext cx="560" cy="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3" name="Group 270"/>
          <p:cNvGrpSpPr>
            <a:grpSpLocks/>
          </p:cNvGrpSpPr>
          <p:nvPr/>
        </p:nvGrpSpPr>
        <p:grpSpPr bwMode="auto">
          <a:xfrm>
            <a:off x="4681538" y="4392613"/>
            <a:ext cx="685800" cy="727075"/>
            <a:chOff x="-560" y="2251"/>
            <a:chExt cx="560" cy="560"/>
          </a:xfrm>
        </p:grpSpPr>
        <p:sp>
          <p:nvSpPr>
            <p:cNvPr id="4271" name="Oval 271"/>
            <p:cNvSpPr>
              <a:spLocks noChangeArrowheads="1"/>
            </p:cNvSpPr>
            <p:nvPr/>
          </p:nvSpPr>
          <p:spPr bwMode="auto">
            <a:xfrm>
              <a:off x="-386" y="2432"/>
              <a:ext cx="226" cy="227"/>
            </a:xfrm>
            <a:prstGeom prst="ellipse">
              <a:avLst/>
            </a:prstGeom>
            <a:solidFill>
              <a:schemeClr val="bg1"/>
            </a:solidFill>
            <a:ln w="38100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272" name="Picture 272" descr="Безимени-6"/>
            <p:cNvPicPr>
              <a:picLocks noChangeAspect="1" noChangeArrowheads="1"/>
            </p:cNvPicPr>
            <p:nvPr/>
          </p:nvPicPr>
          <p:blipFill>
            <a:blip r:embed="rId29"/>
            <a:srcRect/>
            <a:stretch>
              <a:fillRect/>
            </a:stretch>
          </p:blipFill>
          <p:spPr bwMode="auto">
            <a:xfrm>
              <a:off x="-560" y="2251"/>
              <a:ext cx="560" cy="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345" name="Picture 273" descr="Безимени-6"/>
          <p:cNvPicPr>
            <a:picLocks noChangeAspect="1" noChangeArrowheads="1"/>
          </p:cNvPicPr>
          <p:nvPr/>
        </p:nvPicPr>
        <p:blipFill>
          <a:blip r:embed="rId31"/>
          <a:srcRect/>
          <a:stretch>
            <a:fillRect/>
          </a:stretch>
        </p:blipFill>
        <p:spPr bwMode="auto">
          <a:xfrm>
            <a:off x="4572000" y="5157788"/>
            <a:ext cx="86518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46" name="Picture 274" descr="Безимени-6"/>
          <p:cNvPicPr>
            <a:picLocks noChangeAspect="1" noChangeArrowheads="1"/>
          </p:cNvPicPr>
          <p:nvPr/>
        </p:nvPicPr>
        <p:blipFill>
          <a:blip r:embed="rId28"/>
          <a:srcRect/>
          <a:stretch>
            <a:fillRect/>
          </a:stretch>
        </p:blipFill>
        <p:spPr bwMode="auto">
          <a:xfrm rot="5678551">
            <a:off x="4643438" y="6113463"/>
            <a:ext cx="744537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47" name="Picture 275" descr="Безимени-6"/>
          <p:cNvPicPr>
            <a:picLocks noChangeAspect="1" noChangeArrowheads="1"/>
          </p:cNvPicPr>
          <p:nvPr/>
        </p:nvPicPr>
        <p:blipFill>
          <a:blip r:embed="rId28"/>
          <a:srcRect/>
          <a:stretch>
            <a:fillRect/>
          </a:stretch>
        </p:blipFill>
        <p:spPr bwMode="auto">
          <a:xfrm>
            <a:off x="5651500" y="908050"/>
            <a:ext cx="6492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48" name="Picture 276" descr="Безимени-6"/>
          <p:cNvPicPr>
            <a:picLocks noChangeAspect="1" noChangeArrowheads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 rot="3457560">
            <a:off x="5508625" y="2565400"/>
            <a:ext cx="865188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6" name="Group 277"/>
          <p:cNvGrpSpPr>
            <a:grpSpLocks/>
          </p:cNvGrpSpPr>
          <p:nvPr/>
        </p:nvGrpSpPr>
        <p:grpSpPr bwMode="auto">
          <a:xfrm>
            <a:off x="5724525" y="3573463"/>
            <a:ext cx="576263" cy="647700"/>
            <a:chOff x="-499" y="709"/>
            <a:chExt cx="499" cy="499"/>
          </a:xfrm>
        </p:grpSpPr>
        <p:sp>
          <p:nvSpPr>
            <p:cNvPr id="4269" name="Oval 278"/>
            <p:cNvSpPr>
              <a:spLocks noChangeArrowheads="1"/>
            </p:cNvSpPr>
            <p:nvPr/>
          </p:nvSpPr>
          <p:spPr bwMode="auto">
            <a:xfrm>
              <a:off x="-341" y="845"/>
              <a:ext cx="226" cy="227"/>
            </a:xfrm>
            <a:prstGeom prst="ellipse">
              <a:avLst/>
            </a:prstGeom>
            <a:solidFill>
              <a:schemeClr val="bg1"/>
            </a:solidFill>
            <a:ln w="38100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270" name="Picture 279" descr="Безимени-6"/>
            <p:cNvPicPr>
              <a:picLocks noChangeAspect="1" noChangeArrowheads="1"/>
            </p:cNvPicPr>
            <p:nvPr/>
          </p:nvPicPr>
          <p:blipFill>
            <a:blip r:embed="rId22"/>
            <a:srcRect/>
            <a:stretch>
              <a:fillRect/>
            </a:stretch>
          </p:blipFill>
          <p:spPr bwMode="auto">
            <a:xfrm>
              <a:off x="-499" y="709"/>
              <a:ext cx="499" cy="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7" name="Group 280"/>
          <p:cNvGrpSpPr>
            <a:grpSpLocks/>
          </p:cNvGrpSpPr>
          <p:nvPr/>
        </p:nvGrpSpPr>
        <p:grpSpPr bwMode="auto">
          <a:xfrm rot="2308072">
            <a:off x="5580063" y="4292600"/>
            <a:ext cx="889000" cy="889000"/>
            <a:chOff x="-560" y="1616"/>
            <a:chExt cx="560" cy="560"/>
          </a:xfrm>
        </p:grpSpPr>
        <p:sp>
          <p:nvSpPr>
            <p:cNvPr id="4267" name="Oval 281"/>
            <p:cNvSpPr>
              <a:spLocks noChangeArrowheads="1"/>
            </p:cNvSpPr>
            <p:nvPr/>
          </p:nvSpPr>
          <p:spPr bwMode="auto">
            <a:xfrm>
              <a:off x="-477" y="1843"/>
              <a:ext cx="137" cy="136"/>
            </a:xfrm>
            <a:prstGeom prst="ellipse">
              <a:avLst/>
            </a:prstGeom>
            <a:solidFill>
              <a:schemeClr val="bg1"/>
            </a:solidFill>
            <a:ln w="38100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268" name="Picture 282" descr="Безимени-6"/>
            <p:cNvPicPr>
              <a:picLocks noChangeAspect="1" noChangeArrowheads="1"/>
            </p:cNvPicPr>
            <p:nvPr/>
          </p:nvPicPr>
          <p:blipFill>
            <a:blip r:embed="rId27"/>
            <a:srcRect/>
            <a:stretch>
              <a:fillRect/>
            </a:stretch>
          </p:blipFill>
          <p:spPr bwMode="auto">
            <a:xfrm>
              <a:off x="-560" y="1616"/>
              <a:ext cx="560" cy="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355" name="Picture 283" descr="Безимени-6"/>
          <p:cNvPicPr>
            <a:picLocks noChangeAspect="1" noChangeArrowheads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5508625" y="5157788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84" name="Group 284"/>
          <p:cNvGrpSpPr>
            <a:grpSpLocks/>
          </p:cNvGrpSpPr>
          <p:nvPr/>
        </p:nvGrpSpPr>
        <p:grpSpPr bwMode="auto">
          <a:xfrm>
            <a:off x="6443663" y="836613"/>
            <a:ext cx="889000" cy="889000"/>
            <a:chOff x="-560" y="1616"/>
            <a:chExt cx="560" cy="560"/>
          </a:xfrm>
        </p:grpSpPr>
        <p:sp>
          <p:nvSpPr>
            <p:cNvPr id="4265" name="Oval 285"/>
            <p:cNvSpPr>
              <a:spLocks noChangeArrowheads="1"/>
            </p:cNvSpPr>
            <p:nvPr/>
          </p:nvSpPr>
          <p:spPr bwMode="auto">
            <a:xfrm>
              <a:off x="-477" y="1843"/>
              <a:ext cx="137" cy="136"/>
            </a:xfrm>
            <a:prstGeom prst="ellipse">
              <a:avLst/>
            </a:prstGeom>
            <a:solidFill>
              <a:schemeClr val="bg1"/>
            </a:solidFill>
            <a:ln w="38100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266" name="Picture 286" descr="Безимени-6"/>
            <p:cNvPicPr>
              <a:picLocks noChangeAspect="1" noChangeArrowheads="1"/>
            </p:cNvPicPr>
            <p:nvPr/>
          </p:nvPicPr>
          <p:blipFill>
            <a:blip r:embed="rId27"/>
            <a:srcRect/>
            <a:stretch>
              <a:fillRect/>
            </a:stretch>
          </p:blipFill>
          <p:spPr bwMode="auto">
            <a:xfrm>
              <a:off x="-560" y="1616"/>
              <a:ext cx="560" cy="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359" name="Picture 287" descr="Безимени-6"/>
          <p:cNvPicPr>
            <a:picLocks noChangeAspect="1" noChangeArrowheads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6443663" y="1700213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85" name="Group 288"/>
          <p:cNvGrpSpPr>
            <a:grpSpLocks/>
          </p:cNvGrpSpPr>
          <p:nvPr/>
        </p:nvGrpSpPr>
        <p:grpSpPr bwMode="auto">
          <a:xfrm>
            <a:off x="6588125" y="2708275"/>
            <a:ext cx="600075" cy="719138"/>
            <a:chOff x="-560" y="2251"/>
            <a:chExt cx="560" cy="560"/>
          </a:xfrm>
        </p:grpSpPr>
        <p:sp>
          <p:nvSpPr>
            <p:cNvPr id="4263" name="Oval 289"/>
            <p:cNvSpPr>
              <a:spLocks noChangeArrowheads="1"/>
            </p:cNvSpPr>
            <p:nvPr/>
          </p:nvSpPr>
          <p:spPr bwMode="auto">
            <a:xfrm>
              <a:off x="-386" y="2432"/>
              <a:ext cx="226" cy="227"/>
            </a:xfrm>
            <a:prstGeom prst="ellipse">
              <a:avLst/>
            </a:prstGeom>
            <a:solidFill>
              <a:schemeClr val="bg1"/>
            </a:solidFill>
            <a:ln w="38100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264" name="Picture 290" descr="Безимени-6"/>
            <p:cNvPicPr>
              <a:picLocks noChangeAspect="1" noChangeArrowheads="1"/>
            </p:cNvPicPr>
            <p:nvPr/>
          </p:nvPicPr>
          <p:blipFill>
            <a:blip r:embed="rId29"/>
            <a:srcRect/>
            <a:stretch>
              <a:fillRect/>
            </a:stretch>
          </p:blipFill>
          <p:spPr bwMode="auto">
            <a:xfrm>
              <a:off x="-560" y="2251"/>
              <a:ext cx="560" cy="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363" name="Picture 291" descr="Безимени-6"/>
          <p:cNvPicPr>
            <a:picLocks noChangeAspect="1" noChangeArrowheads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 rot="3457560">
            <a:off x="6443663" y="3500438"/>
            <a:ext cx="865187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64" name="Picture 292" descr="Безимени-6"/>
          <p:cNvPicPr>
            <a:picLocks noChangeAspect="1" noChangeArrowheads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6443663" y="4365625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65" name="Picture 293" descr="Безимени-6"/>
          <p:cNvPicPr>
            <a:picLocks noChangeAspect="1" noChangeArrowheads="1"/>
          </p:cNvPicPr>
          <p:nvPr/>
        </p:nvPicPr>
        <p:blipFill>
          <a:blip r:embed="rId28"/>
          <a:srcRect/>
          <a:stretch>
            <a:fillRect/>
          </a:stretch>
        </p:blipFill>
        <p:spPr bwMode="auto">
          <a:xfrm>
            <a:off x="6516688" y="5157788"/>
            <a:ext cx="744537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86" name="Group 294"/>
          <p:cNvGrpSpPr>
            <a:grpSpLocks/>
          </p:cNvGrpSpPr>
          <p:nvPr/>
        </p:nvGrpSpPr>
        <p:grpSpPr bwMode="auto">
          <a:xfrm>
            <a:off x="7596188" y="1052513"/>
            <a:ext cx="504825" cy="504825"/>
            <a:chOff x="-493" y="2659"/>
            <a:chExt cx="515" cy="515"/>
          </a:xfrm>
        </p:grpSpPr>
        <p:sp>
          <p:nvSpPr>
            <p:cNvPr id="4261" name="Oval 295"/>
            <p:cNvSpPr>
              <a:spLocks noChangeArrowheads="1"/>
            </p:cNvSpPr>
            <p:nvPr/>
          </p:nvSpPr>
          <p:spPr bwMode="auto">
            <a:xfrm>
              <a:off x="-295" y="2750"/>
              <a:ext cx="135" cy="272"/>
            </a:xfrm>
            <a:prstGeom prst="ellipse">
              <a:avLst/>
            </a:prstGeom>
            <a:solidFill>
              <a:schemeClr val="bg1"/>
            </a:solidFill>
            <a:ln w="38100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262" name="Picture 296" descr="Безимени-6"/>
            <p:cNvPicPr>
              <a:picLocks noChangeAspect="1" noChangeArrowheads="1"/>
            </p:cNvPicPr>
            <p:nvPr/>
          </p:nvPicPr>
          <p:blipFill>
            <a:blip r:embed="rId30"/>
            <a:srcRect/>
            <a:stretch>
              <a:fillRect/>
            </a:stretch>
          </p:blipFill>
          <p:spPr bwMode="auto">
            <a:xfrm>
              <a:off x="-493" y="2659"/>
              <a:ext cx="515" cy="5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369" name="Picture 297" descr="Безимени-6"/>
          <p:cNvPicPr>
            <a:picLocks noChangeAspect="1" noChangeArrowheads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7380288" y="5157788"/>
            <a:ext cx="865187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87" name="Group 298"/>
          <p:cNvGrpSpPr>
            <a:grpSpLocks/>
          </p:cNvGrpSpPr>
          <p:nvPr/>
        </p:nvGrpSpPr>
        <p:grpSpPr bwMode="auto">
          <a:xfrm>
            <a:off x="7561263" y="6165850"/>
            <a:ext cx="611187" cy="647700"/>
            <a:chOff x="-499" y="709"/>
            <a:chExt cx="499" cy="499"/>
          </a:xfrm>
        </p:grpSpPr>
        <p:sp>
          <p:nvSpPr>
            <p:cNvPr id="4259" name="Oval 299"/>
            <p:cNvSpPr>
              <a:spLocks noChangeArrowheads="1"/>
            </p:cNvSpPr>
            <p:nvPr/>
          </p:nvSpPr>
          <p:spPr bwMode="auto">
            <a:xfrm>
              <a:off x="-341" y="845"/>
              <a:ext cx="226" cy="227"/>
            </a:xfrm>
            <a:prstGeom prst="ellipse">
              <a:avLst/>
            </a:prstGeom>
            <a:solidFill>
              <a:schemeClr val="bg1"/>
            </a:solidFill>
            <a:ln w="38100" cap="rnd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260" name="Picture 300" descr="Безимени-6"/>
            <p:cNvPicPr>
              <a:picLocks noChangeAspect="1" noChangeArrowheads="1"/>
            </p:cNvPicPr>
            <p:nvPr/>
          </p:nvPicPr>
          <p:blipFill>
            <a:blip r:embed="rId22"/>
            <a:srcRect/>
            <a:stretch>
              <a:fillRect/>
            </a:stretch>
          </p:blipFill>
          <p:spPr bwMode="auto">
            <a:xfrm>
              <a:off x="-499" y="709"/>
              <a:ext cx="499" cy="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0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0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09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1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1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3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4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7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32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Звук - Взры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1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60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3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50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3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51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3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9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3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52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30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1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30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000"/>
                                        <p:tgtEl>
                                          <p:spTgt spid="32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3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>
                      <p:stCondLst>
                        <p:cond delay="0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2000"/>
                                        <p:tgtEl>
                                          <p:spTgt spid="32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03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3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2000"/>
                                        <p:tgtEl>
                                          <p:spTgt spid="32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01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3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>
                      <p:stCondLst>
                        <p:cond delay="0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2000"/>
                                        <p:tgtEl>
                                          <p:spTgt spid="32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Звук - Взры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04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3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>
                      <p:stCondLst>
                        <p:cond delay="0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05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3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06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3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>
                      <p:stCondLst>
                        <p:cond delay="0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07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3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>
                      <p:stCondLst>
                        <p:cond delay="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10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3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>
                      <p:stCondLst>
                        <p:cond delay="0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2000"/>
                                        <p:tgtEl>
                                          <p:spTgt spid="33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08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3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>
                      <p:stCondLst>
                        <p:cond delay="0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11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3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>
                      <p:stCondLst>
                        <p:cond delay="0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12"/>
                  </p:tgtEl>
                </p:cond>
              </p:nextCondLst>
            </p:seq>
            <p:seq concurrent="1" nextAc="seek">
              <p:cTn id="243" restart="whenNotActive" fill="hold" evtFilter="cancelBubble" nodeType="interactiveSeq">
                <p:stCondLst>
                  <p:cond evt="onClick" delay="0">
                    <p:tgtEl>
                      <p:spTgt spid="31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4" fill="hold">
                      <p:stCondLst>
                        <p:cond delay="0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13"/>
                  </p:tgtEl>
                </p:cond>
              </p:nextCondLst>
            </p:seq>
            <p:seq concurrent="1" nextAc="seek">
              <p:cTn id="249" restart="whenNotActive" fill="hold" evtFilter="cancelBubble" nodeType="interactiveSeq">
                <p:stCondLst>
                  <p:cond evt="onClick" delay="0">
                    <p:tgtEl>
                      <p:spTgt spid="3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0" fill="hold">
                      <p:stCondLst>
                        <p:cond delay="0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2000"/>
                                        <p:tgtEl>
                                          <p:spTgt spid="33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16"/>
                  </p:tgtEl>
                </p:cond>
              </p:nextCondLst>
            </p:seq>
            <p:seq concurrent="1" nextAc="seek">
              <p:cTn id="255" restart="whenNotActive" fill="hold" evtFilter="cancelBubble" nodeType="interactiveSeq">
                <p:stCondLst>
                  <p:cond evt="onClick" delay="0">
                    <p:tgtEl>
                      <p:spTgt spid="3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6" fill="hold">
                      <p:stCondLst>
                        <p:cond delay="0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14"/>
                  </p:tgtEl>
                </p:cond>
              </p:nextCondLst>
            </p:seq>
            <p:seq concurrent="1" nextAc="seek">
              <p:cTn id="261" restart="whenNotActive" fill="hold" evtFilter="cancelBubble" nodeType="interactiveSeq">
                <p:stCondLst>
                  <p:cond evt="onClick" delay="0">
                    <p:tgtEl>
                      <p:spTgt spid="3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2" fill="hold">
                      <p:stCondLst>
                        <p:cond delay="0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2000"/>
                                        <p:tgtEl>
                                          <p:spTgt spid="32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Звук - Взры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1"/>
                  </p:tgtEl>
                </p:cond>
              </p:nextCondLst>
            </p:seq>
            <p:seq concurrent="1" nextAc="seek">
              <p:cTn id="267" restart="whenNotActive" fill="hold" evtFilter="cancelBubble" nodeType="interactiveSeq">
                <p:stCondLst>
                  <p:cond evt="onClick" delay="0">
                    <p:tgtEl>
                      <p:spTgt spid="3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8" fill="hold">
                      <p:stCondLst>
                        <p:cond delay="0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2" dur="2000"/>
                                        <p:tgtEl>
                                          <p:spTgt spid="33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17"/>
                  </p:tgtEl>
                </p:cond>
              </p:nextCondLst>
            </p:seq>
            <p:seq concurrent="1" nextAc="seek">
              <p:cTn id="273" restart="whenNotActive" fill="hold" evtFilter="cancelBubble" nodeType="interactiveSeq">
                <p:stCondLst>
                  <p:cond evt="onClick" delay="0">
                    <p:tgtEl>
                      <p:spTgt spid="3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4" fill="hold">
                      <p:stCondLst>
                        <p:cond delay="0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8" dur="2000"/>
                                        <p:tgtEl>
                                          <p:spTgt spid="33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18"/>
                  </p:tgtEl>
                </p:cond>
              </p:nextCondLst>
            </p:seq>
            <p:seq concurrent="1" nextAc="seek">
              <p:cTn id="279" restart="whenNotActive" fill="hold" evtFilter="cancelBubble" nodeType="interactiveSeq">
                <p:stCondLst>
                  <p:cond evt="onClick" delay="0">
                    <p:tgtEl>
                      <p:spTgt spid="3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0" fill="hold">
                      <p:stCondLst>
                        <p:cond delay="0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4" dur="2000"/>
                                        <p:tgtEl>
                                          <p:spTgt spid="33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Звук - Взры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19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3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0" dur="2000"/>
                                        <p:tgtEl>
                                          <p:spTgt spid="33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0"/>
                  </p:tgtEl>
                </p:cond>
              </p:nextCondLst>
            </p:seq>
            <p:seq concurrent="1" nextAc="seek">
              <p:cTn id="291" restart="whenNotActive" fill="hold" evtFilter="cancelBubble" nodeType="interactiveSeq">
                <p:stCondLst>
                  <p:cond evt="onClick" delay="0">
                    <p:tgtEl>
                      <p:spTgt spid="3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2" fill="hold">
                      <p:stCondLst>
                        <p:cond delay="0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6" dur="2000"/>
                                        <p:tgtEl>
                                          <p:spTgt spid="33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2"/>
                  </p:tgtEl>
                </p:cond>
              </p:nextCondLst>
            </p:seq>
            <p:seq concurrent="1" nextAc="seek">
              <p:cTn id="297" restart="whenNotActive" fill="hold" evtFilter="cancelBubble" nodeType="interactiveSeq">
                <p:stCondLst>
                  <p:cond evt="onClick" delay="0">
                    <p:tgtEl>
                      <p:spTgt spid="3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8" fill="hold">
                      <p:stCondLst>
                        <p:cond delay="0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3"/>
                  </p:tgtEl>
                </p:cond>
              </p:nextCondLst>
            </p:seq>
            <p:seq concurrent="1" nextAc="seek">
              <p:cTn id="303" restart="whenNotActive" fill="hold" evtFilter="cancelBubble" nodeType="interactiveSeq">
                <p:stCondLst>
                  <p:cond evt="onClick" delay="0">
                    <p:tgtEl>
                      <p:spTgt spid="3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4" fill="hold">
                      <p:stCondLst>
                        <p:cond delay="0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8" dur="2000"/>
                                        <p:tgtEl>
                                          <p:spTgt spid="33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1"/>
                  </p:tgtEl>
                </p:cond>
              </p:nextCondLst>
            </p:seq>
            <p:seq concurrent="1" nextAc="seek">
              <p:cTn id="309" restart="whenNotActive" fill="hold" evtFilter="cancelBubble" nodeType="interactiveSeq">
                <p:stCondLst>
                  <p:cond evt="onClick" delay="0">
                    <p:tgtEl>
                      <p:spTgt spid="3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0" fill="hold">
                      <p:stCondLst>
                        <p:cond delay="0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4" dur="2000"/>
                                        <p:tgtEl>
                                          <p:spTgt spid="33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7"/>
                  </p:tgtEl>
                </p:cond>
              </p:nextCondLst>
            </p:seq>
            <p:seq concurrent="1" nextAc="seek">
              <p:cTn id="315" restart="whenNotActive" fill="hold" evtFilter="cancelBubble" nodeType="interactiveSeq">
                <p:stCondLst>
                  <p:cond evt="onClick" delay="0">
                    <p:tgtEl>
                      <p:spTgt spid="3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6" fill="hold">
                      <p:stCondLst>
                        <p:cond delay="0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8"/>
                  </p:tgtEl>
                </p:cond>
              </p:nextCondLst>
            </p:seq>
            <p:seq concurrent="1" nextAc="seek">
              <p:cTn id="321" restart="whenNotActive" fill="hold" evtFilter="cancelBubble" nodeType="interactiveSeq">
                <p:stCondLst>
                  <p:cond evt="onClick" delay="0">
                    <p:tgtEl>
                      <p:spTgt spid="3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2" fill="hold">
                      <p:stCondLst>
                        <p:cond delay="0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0"/>
                  </p:tgtEl>
                </p:cond>
              </p:nextCondLst>
            </p:seq>
            <p:seq concurrent="1" nextAc="seek">
              <p:cTn id="327" restart="whenNotActive" fill="hold" evtFilter="cancelBubble" nodeType="interactiveSeq">
                <p:stCondLst>
                  <p:cond evt="onClick" delay="0">
                    <p:tgtEl>
                      <p:spTgt spid="3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8" fill="hold">
                      <p:stCondLst>
                        <p:cond delay="0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2" dur="2000"/>
                                        <p:tgtEl>
                                          <p:spTgt spid="30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9"/>
                  </p:tgtEl>
                </p:cond>
              </p:nextCondLst>
            </p:seq>
            <p:seq concurrent="1" nextAc="seek">
              <p:cTn id="333" restart="whenNotActive" fill="hold" evtFilter="cancelBubble" nodeType="interactiveSeq">
                <p:stCondLst>
                  <p:cond evt="onClick" delay="0">
                    <p:tgtEl>
                      <p:spTgt spid="3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4" fill="hold">
                      <p:stCondLst>
                        <p:cond delay="0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8" dur="2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2"/>
                  </p:tgtEl>
                </p:cond>
              </p:nextCondLst>
            </p:seq>
            <p:seq concurrent="1" nextAc="seek">
              <p:cTn id="339" restart="whenNotActive" fill="hold" evtFilter="cancelBubble" nodeType="interactiveSeq">
                <p:stCondLst>
                  <p:cond evt="onClick" delay="0">
                    <p:tgtEl>
                      <p:spTgt spid="3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0" fill="hold">
                      <p:stCondLst>
                        <p:cond delay="0"/>
                      </p:stCondLst>
                      <p:childTnLst>
                        <p:par>
                          <p:cTn id="341" fill="hold">
                            <p:stCondLst>
                              <p:cond delay="0"/>
                            </p:stCondLst>
                            <p:childTnLst>
                              <p:par>
                                <p:cTn id="3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4" dur="2000"/>
                                        <p:tgtEl>
                                          <p:spTgt spid="33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3"/>
                  </p:tgtEl>
                </p:cond>
              </p:nextCondLst>
            </p:seq>
            <p:seq concurrent="1" nextAc="seek">
              <p:cTn id="345" restart="whenNotActive" fill="hold" evtFilter="cancelBubble" nodeType="interactiveSeq">
                <p:stCondLst>
                  <p:cond evt="onClick" delay="0">
                    <p:tgtEl>
                      <p:spTgt spid="3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6" fill="hold">
                      <p:stCondLst>
                        <p:cond delay="0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0" dur="2000"/>
                                        <p:tgtEl>
                                          <p:spTgt spid="33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4"/>
                  </p:tgtEl>
                </p:cond>
              </p:nextCondLst>
            </p:seq>
            <p:seq concurrent="1" nextAc="seek">
              <p:cTn id="351" restart="whenNotActive" fill="hold" evtFilter="cancelBubble" nodeType="interactiveSeq">
                <p:stCondLst>
                  <p:cond evt="onClick" delay="0">
                    <p:tgtEl>
                      <p:spTgt spid="3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2" fill="hold">
                      <p:stCondLst>
                        <p:cond delay="0"/>
                      </p:stCondLst>
                      <p:childTnLst>
                        <p:par>
                          <p:cTn id="353" fill="hold">
                            <p:stCondLst>
                              <p:cond delay="0"/>
                            </p:stCondLst>
                            <p:childTnLst>
                              <p:par>
                                <p:cTn id="3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6" dur="2000"/>
                                        <p:tgtEl>
                                          <p:spTgt spid="33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5"/>
                  </p:tgtEl>
                </p:cond>
              </p:nextCondLst>
            </p:seq>
            <p:seq concurrent="1" nextAc="seek">
              <p:cTn id="357" restart="whenNotActive" fill="hold" evtFilter="cancelBubble" nodeType="interactiveSeq">
                <p:stCondLst>
                  <p:cond evt="onClick" delay="0">
                    <p:tgtEl>
                      <p:spTgt spid="3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8" fill="hold">
                      <p:stCondLst>
                        <p:cond delay="0"/>
                      </p:stCondLst>
                      <p:childTnLst>
                        <p:par>
                          <p:cTn id="359" fill="hold">
                            <p:stCondLst>
                              <p:cond delay="0"/>
                            </p:stCondLst>
                            <p:childTnLst>
                              <p:par>
                                <p:cTn id="3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2" dur="2000"/>
                                        <p:tgtEl>
                                          <p:spTgt spid="33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8"/>
                  </p:tgtEl>
                </p:cond>
              </p:nextCondLst>
            </p:seq>
            <p:seq concurrent="1" nextAc="seek">
              <p:cTn id="363" restart="whenNotActive" fill="hold" evtFilter="cancelBubble" nodeType="interactiveSeq">
                <p:stCondLst>
                  <p:cond evt="onClick" delay="0">
                    <p:tgtEl>
                      <p:spTgt spid="3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4" fill="hold">
                      <p:stCondLst>
                        <p:cond delay="0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8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6"/>
                  </p:tgtEl>
                </p:cond>
              </p:nextCondLst>
            </p:seq>
            <p:seq concurrent="1" nextAc="seek">
              <p:cTn id="369" restart="whenNotActive" fill="hold" evtFilter="cancelBubble" nodeType="interactiveSeq">
                <p:stCondLst>
                  <p:cond evt="onClick" delay="0">
                    <p:tgtEl>
                      <p:spTgt spid="3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0" fill="hold">
                      <p:stCondLst>
                        <p:cond delay="0"/>
                      </p:stCondLst>
                      <p:childTnLst>
                        <p:par>
                          <p:cTn id="371" fill="hold">
                            <p:stCondLst>
                              <p:cond delay="0"/>
                            </p:stCondLst>
                            <p:childTnLst>
                              <p:par>
                                <p:cTn id="3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4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6"/>
                  </p:tgtEl>
                </p:cond>
              </p:nextCondLst>
            </p:seq>
            <p:seq concurrent="1" nextAc="seek">
              <p:cTn id="375" restart="whenNotActive" fill="hold" evtFilter="cancelBubble" nodeType="interactiveSeq">
                <p:stCondLst>
                  <p:cond evt="onClick" delay="0">
                    <p:tgtEl>
                      <p:spTgt spid="3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6" fill="hold">
                      <p:stCondLst>
                        <p:cond delay="0"/>
                      </p:stCondLst>
                      <p:childTnLst>
                        <p:par>
                          <p:cTn id="377" fill="hold">
                            <p:stCondLst>
                              <p:cond delay="0"/>
                            </p:stCondLst>
                            <p:childTnLst>
                              <p:par>
                                <p:cTn id="3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0" dur="2000"/>
                                        <p:tgtEl>
                                          <p:spTgt spid="33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Звук - Взры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9"/>
                  </p:tgtEl>
                </p:cond>
              </p:nextCondLst>
            </p:seq>
            <p:seq concurrent="1" nextAc="seek">
              <p:cTn id="381" restart="whenNotActive" fill="hold" evtFilter="cancelBubble" nodeType="interactiveSeq">
                <p:stCondLst>
                  <p:cond evt="onClick" delay="0">
                    <p:tgtEl>
                      <p:spTgt spid="31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2" fill="hold">
                      <p:stCondLst>
                        <p:cond delay="0"/>
                      </p:stCondLst>
                      <p:childTnLst>
                        <p:par>
                          <p:cTn id="383" fill="hold">
                            <p:stCondLst>
                              <p:cond delay="0"/>
                            </p:stCondLst>
                            <p:childTnLst>
                              <p:par>
                                <p:cTn id="3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6" dur="2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1"/>
                  </p:tgtEl>
                </p:cond>
              </p:nextCondLst>
            </p:seq>
            <p:seq concurrent="1" nextAc="seek">
              <p:cTn id="387" restart="whenNotActive" fill="hold" evtFilter="cancelBubble" nodeType="interactiveSeq">
                <p:stCondLst>
                  <p:cond evt="onClick" delay="0">
                    <p:tgtEl>
                      <p:spTgt spid="3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8" fill="hold">
                      <p:stCondLst>
                        <p:cond delay="0"/>
                      </p:stCondLst>
                      <p:childTnLst>
                        <p:par>
                          <p:cTn id="389" fill="hold">
                            <p:stCondLst>
                              <p:cond delay="0"/>
                            </p:stCondLst>
                            <p:childTnLst>
                              <p:par>
                                <p:cTn id="3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2" dur="2000"/>
                                        <p:tgtEl>
                                          <p:spTgt spid="33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Звук - Взры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3"/>
                  </p:tgtEl>
                </p:cond>
              </p:nextCondLst>
            </p:seq>
            <p:seq concurrent="1" nextAc="seek">
              <p:cTn id="393" restart="whenNotActive" fill="hold" evtFilter="cancelBubble" nodeType="interactiveSeq">
                <p:stCondLst>
                  <p:cond evt="onClick" delay="0">
                    <p:tgtEl>
                      <p:spTgt spid="3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4" fill="hold">
                      <p:stCondLst>
                        <p:cond delay="0"/>
                      </p:stCondLst>
                      <p:childTnLst>
                        <p:par>
                          <p:cTn id="395" fill="hold">
                            <p:stCondLst>
                              <p:cond delay="0"/>
                            </p:stCondLst>
                            <p:childTnLst>
                              <p:par>
                                <p:cTn id="3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8" dur="2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4"/>
                  </p:tgtEl>
                </p:cond>
              </p:nextCondLst>
            </p:seq>
            <p:seq concurrent="1" nextAc="seek">
              <p:cTn id="399" restart="whenNotActive" fill="hold" evtFilter="cancelBubble" nodeType="interactiveSeq">
                <p:stCondLst>
                  <p:cond evt="onClick" delay="0">
                    <p:tgtEl>
                      <p:spTgt spid="3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0" fill="hold">
                      <p:stCondLst>
                        <p:cond delay="0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4" dur="2000"/>
                                        <p:tgtEl>
                                          <p:spTgt spid="33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2"/>
                  </p:tgtEl>
                </p:cond>
              </p:nextCondLst>
            </p:seq>
            <p:seq concurrent="1" nextAc="seek">
              <p:cTn id="405" restart="whenNotActive" fill="hold" evtFilter="cancelBubble" nodeType="interactiveSeq">
                <p:stCondLst>
                  <p:cond evt="onClick" delay="0">
                    <p:tgtEl>
                      <p:spTgt spid="3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6" fill="hold">
                      <p:stCondLst>
                        <p:cond delay="0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0" dur="2000"/>
                                        <p:tgtEl>
                                          <p:spTgt spid="33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Звук - Взры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5"/>
                  </p:tgtEl>
                </p:cond>
              </p:nextCondLst>
            </p:seq>
            <p:seq concurrent="1" nextAc="seek">
              <p:cTn id="411" restart="whenNotActive" fill="hold" evtFilter="cancelBubble" nodeType="interactiveSeq">
                <p:stCondLst>
                  <p:cond evt="onClick" delay="0">
                    <p:tgtEl>
                      <p:spTgt spid="3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2" fill="hold">
                      <p:stCondLst>
                        <p:cond delay="0"/>
                      </p:stCondLst>
                      <p:childTnLst>
                        <p:par>
                          <p:cTn id="413" fill="hold">
                            <p:stCondLst>
                              <p:cond delay="0"/>
                            </p:stCondLst>
                            <p:childTnLst>
                              <p:par>
                                <p:cTn id="4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6" dur="2000"/>
                                        <p:tgtEl>
                                          <p:spTgt spid="33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6"/>
                  </p:tgtEl>
                </p:cond>
              </p:nextCondLst>
            </p:seq>
            <p:seq concurrent="1" nextAc="seek">
              <p:cTn id="417" restart="whenNotActive" fill="hold" evtFilter="cancelBubble" nodeType="interactiveSeq">
                <p:stCondLst>
                  <p:cond evt="onClick" delay="0">
                    <p:tgtEl>
                      <p:spTgt spid="3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8" fill="hold">
                      <p:stCondLst>
                        <p:cond delay="0"/>
                      </p:stCondLst>
                      <p:childTnLst>
                        <p:par>
                          <p:cTn id="419" fill="hold">
                            <p:stCondLst>
                              <p:cond delay="0"/>
                            </p:stCondLst>
                            <p:childTnLst>
                              <p:par>
                                <p:cTn id="4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2" dur="2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8"/>
                  </p:tgtEl>
                </p:cond>
              </p:nextCondLst>
            </p:seq>
            <p:seq concurrent="1" nextAc="seek">
              <p:cTn id="423" restart="whenNotActive" fill="hold" evtFilter="cancelBubble" nodeType="interactiveSeq">
                <p:stCondLst>
                  <p:cond evt="onClick" delay="0">
                    <p:tgtEl>
                      <p:spTgt spid="3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4" fill="hold">
                      <p:stCondLst>
                        <p:cond delay="0"/>
                      </p:stCondLst>
                      <p:childTnLst>
                        <p:par>
                          <p:cTn id="425" fill="hold">
                            <p:stCondLst>
                              <p:cond delay="0"/>
                            </p:stCondLst>
                            <p:childTnLst>
                              <p:par>
                                <p:cTn id="4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8" dur="2000"/>
                                        <p:tgtEl>
                                          <p:spTgt spid="33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53"/>
                  </p:tgtEl>
                </p:cond>
              </p:nextCondLst>
            </p:seq>
            <p:seq concurrent="1" nextAc="seek">
              <p:cTn id="429" restart="whenNotActive" fill="hold" evtFilter="cancelBubble" nodeType="interactiveSeq">
                <p:stCondLst>
                  <p:cond evt="onClick" delay="0">
                    <p:tgtEl>
                      <p:spTgt spid="3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0" fill="hold">
                      <p:stCondLst>
                        <p:cond delay="0"/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4" dur="20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5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19672" y="1628800"/>
            <a:ext cx="6491064" cy="158417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000" dirty="0" smtClean="0"/>
              <a:t>Назовите основные черты характера Н.Г. Кузнецова</a:t>
            </a:r>
            <a:endParaRPr lang="ru-RU" sz="4000" dirty="0"/>
          </a:p>
        </p:txBody>
      </p:sp>
      <p:sp>
        <p:nvSpPr>
          <p:cNvPr id="4" name="Управляющая кнопка: далее 3">
            <a:hlinkClick r:id="rId4" action="ppaction://hlinksldjump" highlightClick="1"/>
          </p:cNvPr>
          <p:cNvSpPr/>
          <p:nvPr/>
        </p:nvSpPr>
        <p:spPr>
          <a:xfrm>
            <a:off x="8358182" y="6143644"/>
            <a:ext cx="785818" cy="714356"/>
          </a:xfrm>
          <a:prstGeom prst="actionButtonForwardNex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32-конечная звезда 5"/>
          <p:cNvSpPr/>
          <p:nvPr/>
        </p:nvSpPr>
        <p:spPr>
          <a:xfrm>
            <a:off x="285720" y="142852"/>
            <a:ext cx="642942" cy="700086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</a:t>
            </a:r>
            <a:endParaRPr lang="ru-RU" sz="2400" b="1" dirty="0"/>
          </a:p>
        </p:txBody>
      </p:sp>
      <p:pic>
        <p:nvPicPr>
          <p:cNvPr id="5" name="neiz_esten-korabelnaya-siren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450912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9623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Управляющая кнопка: далее 4">
            <a:hlinkClick r:id="rId4" action="ppaction://hlinksldjump" highlightClick="1"/>
          </p:cNvPr>
          <p:cNvSpPr/>
          <p:nvPr/>
        </p:nvSpPr>
        <p:spPr>
          <a:xfrm>
            <a:off x="8358182" y="6143644"/>
            <a:ext cx="785818" cy="714356"/>
          </a:xfrm>
          <a:prstGeom prst="actionButtonForwardNex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32-конечная звезда 5"/>
          <p:cNvSpPr/>
          <p:nvPr/>
        </p:nvSpPr>
        <p:spPr>
          <a:xfrm>
            <a:off x="285720" y="142852"/>
            <a:ext cx="642942" cy="700086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2</a:t>
            </a:r>
            <a:endParaRPr lang="ru-RU" sz="24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690440" y="1004534"/>
            <a:ext cx="7060651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600" dirty="0" smtClean="0">
                <a:latin typeface="+mj-lt"/>
              </a:rPr>
              <a:t>В каком возрасте Н.Г. Кузнецов </a:t>
            </a:r>
          </a:p>
          <a:p>
            <a:r>
              <a:rPr lang="ru-RU" sz="3600" dirty="0" smtClean="0">
                <a:latin typeface="+mj-lt"/>
              </a:rPr>
              <a:t>стал командиром корабля?</a:t>
            </a:r>
            <a:endParaRPr lang="ru-RU" sz="3600" dirty="0">
              <a:effectLst/>
              <a:latin typeface="+mj-lt"/>
            </a:endParaRPr>
          </a:p>
        </p:txBody>
      </p:sp>
      <p:pic>
        <p:nvPicPr>
          <p:cNvPr id="3" name="neiz_esten-korabelnaya-siren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7704" y="1533065"/>
            <a:ext cx="5336949" cy="21602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В каком возрасте </a:t>
            </a: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Н.Г. Кузнецов был назначен Народным комиссаром ВМФ СССР?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Управляющая кнопка: далее 5">
            <a:hlinkClick r:id="rId4" action="ppaction://hlinksldjump" highlightClick="1"/>
          </p:cNvPr>
          <p:cNvSpPr/>
          <p:nvPr/>
        </p:nvSpPr>
        <p:spPr>
          <a:xfrm>
            <a:off x="8358182" y="6143644"/>
            <a:ext cx="785818" cy="714356"/>
          </a:xfrm>
          <a:prstGeom prst="actionButtonForwardNex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32-конечная звезда 4"/>
          <p:cNvSpPr/>
          <p:nvPr/>
        </p:nvSpPr>
        <p:spPr>
          <a:xfrm>
            <a:off x="285720" y="142852"/>
            <a:ext cx="642942" cy="700086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3</a:t>
            </a:r>
            <a:endParaRPr lang="ru-RU" sz="2400" b="1" dirty="0"/>
          </a:p>
        </p:txBody>
      </p:sp>
      <p:pic>
        <p:nvPicPr>
          <p:cNvPr id="2" name="neiz_esten-korabelnaya-siren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65549" y="479715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35346" y="1628800"/>
            <a:ext cx="7315745" cy="37227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+mj-lt"/>
              </a:rPr>
              <a:t>Жизненный путь Н.Г. Кузнецова описан большим количеством авторов. Сам он также писал военные мемуары. Сколько книг было написано </a:t>
            </a:r>
          </a:p>
          <a:p>
            <a:pPr algn="ctr"/>
            <a:r>
              <a:rPr lang="ru-RU" sz="3600" dirty="0" smtClean="0">
                <a:latin typeface="+mj-lt"/>
              </a:rPr>
              <a:t>Н.Г. Кузнецовым? </a:t>
            </a:r>
            <a:endParaRPr lang="ru-RU" sz="3600" dirty="0">
              <a:latin typeface="+mj-lt"/>
            </a:endParaRPr>
          </a:p>
        </p:txBody>
      </p:sp>
      <p:sp>
        <p:nvSpPr>
          <p:cNvPr id="3" name="Управляющая кнопка: далее 2">
            <a:hlinkClick r:id="rId4" action="ppaction://hlinksldjump" highlightClick="1"/>
          </p:cNvPr>
          <p:cNvSpPr/>
          <p:nvPr/>
        </p:nvSpPr>
        <p:spPr>
          <a:xfrm>
            <a:off x="8358182" y="6143644"/>
            <a:ext cx="785818" cy="714356"/>
          </a:xfrm>
          <a:prstGeom prst="actionButtonForwardNex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32-конечная звезда 4"/>
          <p:cNvSpPr/>
          <p:nvPr/>
        </p:nvSpPr>
        <p:spPr>
          <a:xfrm>
            <a:off x="285720" y="142852"/>
            <a:ext cx="642942" cy="700086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4</a:t>
            </a:r>
            <a:endParaRPr lang="ru-RU" sz="2400" b="1" dirty="0"/>
          </a:p>
        </p:txBody>
      </p:sp>
      <p:pic>
        <p:nvPicPr>
          <p:cNvPr id="2" name="neiz_esten-korabelnaya-siren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3862" y="515719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44017" y="2132856"/>
            <a:ext cx="4572032" cy="14392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Дата рождения </a:t>
            </a: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Н.Г. Кузнецова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Управляющая кнопка: далее 2">
            <a:hlinkClick r:id="rId4" action="ppaction://hlinksldjump" highlightClick="1"/>
          </p:cNvPr>
          <p:cNvSpPr/>
          <p:nvPr/>
        </p:nvSpPr>
        <p:spPr>
          <a:xfrm>
            <a:off x="8358182" y="6143644"/>
            <a:ext cx="785818" cy="714356"/>
          </a:xfrm>
          <a:prstGeom prst="actionButtonForwardNex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32-конечная звезда 4"/>
          <p:cNvSpPr/>
          <p:nvPr/>
        </p:nvSpPr>
        <p:spPr>
          <a:xfrm>
            <a:off x="285720" y="142852"/>
            <a:ext cx="642942" cy="700086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5</a:t>
            </a:r>
            <a:endParaRPr lang="ru-RU" sz="2400" b="1" dirty="0"/>
          </a:p>
        </p:txBody>
      </p:sp>
      <p:pic>
        <p:nvPicPr>
          <p:cNvPr id="8" name="neiz_esten-korabelnaya-siren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51920" y="583884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5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3483" y="2064160"/>
            <a:ext cx="4679922" cy="13342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atin typeface="+mj-lt"/>
              </a:rPr>
              <a:t>Место рождения </a:t>
            </a:r>
          </a:p>
          <a:p>
            <a:pPr algn="ctr"/>
            <a:r>
              <a:rPr lang="ru-RU" sz="4000" dirty="0" smtClean="0">
                <a:latin typeface="+mj-lt"/>
              </a:rPr>
              <a:t>Н.Г. Кузнецова</a:t>
            </a:r>
            <a:endParaRPr lang="ru-RU" sz="4000" dirty="0">
              <a:latin typeface="+mj-lt"/>
            </a:endParaRPr>
          </a:p>
        </p:txBody>
      </p:sp>
      <p:sp>
        <p:nvSpPr>
          <p:cNvPr id="3" name="Управляющая кнопка: далее 2">
            <a:hlinkClick r:id="rId4" action="ppaction://hlinksldjump" highlightClick="1"/>
          </p:cNvPr>
          <p:cNvSpPr/>
          <p:nvPr/>
        </p:nvSpPr>
        <p:spPr>
          <a:xfrm>
            <a:off x="8358182" y="6143644"/>
            <a:ext cx="785818" cy="714356"/>
          </a:xfrm>
          <a:prstGeom prst="actionButtonForwardNex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32-конечная звезда 4"/>
          <p:cNvSpPr/>
          <p:nvPr/>
        </p:nvSpPr>
        <p:spPr>
          <a:xfrm>
            <a:off x="285720" y="142852"/>
            <a:ext cx="642942" cy="700086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6</a:t>
            </a:r>
            <a:endParaRPr lang="ru-RU" sz="2400" b="1" dirty="0"/>
          </a:p>
        </p:txBody>
      </p:sp>
      <p:pic>
        <p:nvPicPr>
          <p:cNvPr id="2" name="neiz_esten-korabelnaya-siren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27984" y="515719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далее 4">
            <a:hlinkClick r:id="rId4" action="ppaction://hlinksldjump" highlightClick="1"/>
          </p:cNvPr>
          <p:cNvSpPr/>
          <p:nvPr/>
        </p:nvSpPr>
        <p:spPr>
          <a:xfrm>
            <a:off x="8358182" y="6143644"/>
            <a:ext cx="785818" cy="714356"/>
          </a:xfrm>
          <a:prstGeom prst="actionButtonForwardNex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32-конечная звезда 5"/>
          <p:cNvSpPr/>
          <p:nvPr/>
        </p:nvSpPr>
        <p:spPr>
          <a:xfrm>
            <a:off x="285720" y="142852"/>
            <a:ext cx="642942" cy="700086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7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691680" y="2276872"/>
            <a:ext cx="5544616" cy="28623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+mj-lt"/>
              </a:rPr>
              <a:t>В каком возрасте </a:t>
            </a:r>
          </a:p>
          <a:p>
            <a:pPr algn="ctr"/>
            <a:r>
              <a:rPr lang="ru-RU" sz="3600" dirty="0" smtClean="0">
                <a:latin typeface="+mj-lt"/>
              </a:rPr>
              <a:t>Н.Г. Кузнецов приступил к службе в Северо-Двинской военной флотилии? </a:t>
            </a:r>
            <a:endParaRPr lang="ru-RU" sz="3600" dirty="0">
              <a:latin typeface="+mj-lt"/>
            </a:endParaRPr>
          </a:p>
        </p:txBody>
      </p:sp>
      <p:pic>
        <p:nvPicPr>
          <p:cNvPr id="8" name="neiz_esten-korabelnaya-siren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3862" y="513919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5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</TotalTime>
  <Words>335</Words>
  <Application>Microsoft Office PowerPoint</Application>
  <PresentationFormat>Экран (4:3)</PresentationFormat>
  <Paragraphs>75</Paragraphs>
  <Slides>16</Slides>
  <Notes>1</Notes>
  <HiddenSlides>0</HiddenSlides>
  <MMClips>13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Морской бой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Это первый памятник в полный рост адмиралу флота Советского Союза  Н.Г. Кузнецову. В каком городе он установлен? </vt:lpstr>
      <vt:lpstr>14 сентября 1945 года за заслуги в деле руководства ВМФ в годы Великой Отечественной войны  Н.Г. Кузнецову присвоено звание …  и вручена данная медаль.  Назовите звание и медаль </vt:lpstr>
      <vt:lpstr>В 1942 году Н.Г. Кузнецов приказом №109  утвердил Положение о работе особых учебных заведений. Выпускники этих учебных заведений достойно защищали морские рубежи, приближая Победу.  Что это за учреждения?  </vt:lpstr>
      <vt:lpstr>Презентация PowerPoint</vt:lpstr>
      <vt:lpstr>Презентация PowerPoint</vt:lpstr>
      <vt:lpstr>Информационные источники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Рита</dc:creator>
  <cp:lastModifiedBy>Alena</cp:lastModifiedBy>
  <cp:revision>40</cp:revision>
  <dcterms:created xsi:type="dcterms:W3CDTF">2017-03-04T11:34:39Z</dcterms:created>
  <dcterms:modified xsi:type="dcterms:W3CDTF">2024-12-06T12:55:36Z</dcterms:modified>
</cp:coreProperties>
</file>